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4"/>
  </p:sldMasterIdLst>
  <p:notesMasterIdLst>
    <p:notesMasterId r:id="rId53"/>
  </p:notesMasterIdLst>
  <p:handoutMasterIdLst>
    <p:handoutMasterId r:id="rId54"/>
  </p:handoutMasterIdLst>
  <p:sldIdLst>
    <p:sldId id="257" r:id="rId5"/>
    <p:sldId id="389" r:id="rId6"/>
    <p:sldId id="421" r:id="rId7"/>
    <p:sldId id="394" r:id="rId8"/>
    <p:sldId id="395" r:id="rId9"/>
    <p:sldId id="396" r:id="rId10"/>
    <p:sldId id="397" r:id="rId11"/>
    <p:sldId id="398" r:id="rId12"/>
    <p:sldId id="399" r:id="rId13"/>
    <p:sldId id="400" r:id="rId14"/>
    <p:sldId id="401" r:id="rId15"/>
    <p:sldId id="402" r:id="rId16"/>
    <p:sldId id="403" r:id="rId17"/>
    <p:sldId id="404" r:id="rId18"/>
    <p:sldId id="405" r:id="rId19"/>
    <p:sldId id="406" r:id="rId20"/>
    <p:sldId id="407" r:id="rId21"/>
    <p:sldId id="408" r:id="rId22"/>
    <p:sldId id="409" r:id="rId23"/>
    <p:sldId id="410" r:id="rId24"/>
    <p:sldId id="411" r:id="rId25"/>
    <p:sldId id="412" r:id="rId26"/>
    <p:sldId id="413" r:id="rId27"/>
    <p:sldId id="414" r:id="rId28"/>
    <p:sldId id="415" r:id="rId29"/>
    <p:sldId id="416" r:id="rId30"/>
    <p:sldId id="417" r:id="rId31"/>
    <p:sldId id="418" r:id="rId32"/>
    <p:sldId id="419" r:id="rId33"/>
    <p:sldId id="422" r:id="rId34"/>
    <p:sldId id="423" r:id="rId35"/>
    <p:sldId id="424" r:id="rId36"/>
    <p:sldId id="425" r:id="rId37"/>
    <p:sldId id="426" r:id="rId38"/>
    <p:sldId id="427" r:id="rId39"/>
    <p:sldId id="428" r:id="rId40"/>
    <p:sldId id="429" r:id="rId41"/>
    <p:sldId id="430" r:id="rId42"/>
    <p:sldId id="431" r:id="rId43"/>
    <p:sldId id="432" r:id="rId44"/>
    <p:sldId id="433" r:id="rId45"/>
    <p:sldId id="434" r:id="rId46"/>
    <p:sldId id="435" r:id="rId47"/>
    <p:sldId id="436" r:id="rId48"/>
    <p:sldId id="437" r:id="rId49"/>
    <p:sldId id="438" r:id="rId50"/>
    <p:sldId id="439" r:id="rId51"/>
    <p:sldId id="391" r:id="rId52"/>
  </p:sldIdLst>
  <p:sldSz cx="12192000" cy="6858000"/>
  <p:notesSz cx="6858000" cy="9144000"/>
  <p:defaultTextStyle>
    <a:defPPr rtl="0">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p15:clr>
            <a:srgbClr val="F26B43"/>
          </p15:clr>
        </p15:guide>
        <p15:guide id="3" orient="horz"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335B"/>
    <a:srgbClr val="CCE8DA"/>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3725" autoAdjust="0"/>
  </p:normalViewPr>
  <p:slideViewPr>
    <p:cSldViewPr snapToGrid="0">
      <p:cViewPr varScale="1">
        <p:scale>
          <a:sx n="109" d="100"/>
          <a:sy n="109" d="100"/>
        </p:scale>
        <p:origin x="534" y="-66"/>
      </p:cViewPr>
      <p:guideLst>
        <p:guide pos="3840"/>
        <p:guide orient="horz" pos="2160"/>
      </p:guideLst>
    </p:cSldViewPr>
  </p:slideViewPr>
  <p:outlineViewPr>
    <p:cViewPr>
      <p:scale>
        <a:sx n="33" d="100"/>
        <a:sy n="33" d="100"/>
      </p:scale>
      <p:origin x="0" y="-2709"/>
    </p:cViewPr>
  </p:outlin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114" d="100"/>
          <a:sy n="114" d="100"/>
        </p:scale>
        <p:origin x="2226"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D1471C2C-1567-47F4-803E-468024209D9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fr-FR"/>
          </a:p>
        </p:txBody>
      </p:sp>
      <p:sp>
        <p:nvSpPr>
          <p:cNvPr id="3" name="Espace réservé de la date 2">
            <a:extLst>
              <a:ext uri="{FF2B5EF4-FFF2-40B4-BE49-F238E27FC236}">
                <a16:creationId xmlns:a16="http://schemas.microsoft.com/office/drawing/2014/main" id="{058F5B09-2954-46C6-97BB-9E10649FE2C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99901395-E085-4F4B-8480-0D4D51470E22}" type="datetime1">
              <a:rPr lang="fr-FR" smtClean="0"/>
              <a:t>24/01/2024</a:t>
            </a:fld>
            <a:endParaRPr lang="fr-FR"/>
          </a:p>
        </p:txBody>
      </p:sp>
      <p:sp>
        <p:nvSpPr>
          <p:cNvPr id="4" name="Espace réservé du pied de page 3">
            <a:extLst>
              <a:ext uri="{FF2B5EF4-FFF2-40B4-BE49-F238E27FC236}">
                <a16:creationId xmlns:a16="http://schemas.microsoft.com/office/drawing/2014/main" id="{E39A204B-EBA9-4C6D-BFB2-A104F00C8E2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fr-FR"/>
          </a:p>
        </p:txBody>
      </p:sp>
      <p:sp>
        <p:nvSpPr>
          <p:cNvPr id="5" name="Espace réservé du numéro de diapositive 4">
            <a:extLst>
              <a:ext uri="{FF2B5EF4-FFF2-40B4-BE49-F238E27FC236}">
                <a16:creationId xmlns:a16="http://schemas.microsoft.com/office/drawing/2014/main" id="{855F72FC-4D2D-4E5B-A4DD-62E2C822FB1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023CDBB5-5B4A-4483-935D-A73935186B4D}" type="slidenum">
              <a:rPr lang="fr-FR" smtClean="0"/>
              <a:t>‹N°›</a:t>
            </a:fld>
            <a:endParaRPr lang="fr-FR"/>
          </a:p>
        </p:txBody>
      </p:sp>
    </p:spTree>
    <p:extLst>
      <p:ext uri="{BB962C8B-B14F-4D97-AF65-F5344CB8AC3E}">
        <p14:creationId xmlns:p14="http://schemas.microsoft.com/office/powerpoint/2010/main" val="2619237790"/>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446A5458-2F44-415F-9D8B-C167BD79D5BC}" type="datetime1">
              <a:rPr lang="fr-FR" smtClean="0"/>
              <a:t>24/01/2024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fr-FR"/>
              <a:t>Modifiez les styles du texte</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E7CCE34D-CFF1-4FFE-815B-D050E7ED2DFD}" type="slidenum">
              <a:rPr lang="fr-FR" smtClean="0"/>
              <a:t>‹N°›</a:t>
            </a:fld>
            <a:endParaRPr lang="fr-FR"/>
          </a:p>
        </p:txBody>
      </p:sp>
    </p:spTree>
    <p:extLst>
      <p:ext uri="{BB962C8B-B14F-4D97-AF65-F5344CB8AC3E}">
        <p14:creationId xmlns:p14="http://schemas.microsoft.com/office/powerpoint/2010/main" val="3979362889"/>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rtl="0"/>
            <a:endParaRPr lang="fr-FR" dirty="0"/>
          </a:p>
        </p:txBody>
      </p:sp>
      <p:sp>
        <p:nvSpPr>
          <p:cNvPr id="4" name="Espace réservé du numéro de diapositive 3"/>
          <p:cNvSpPr>
            <a:spLocks noGrp="1"/>
          </p:cNvSpPr>
          <p:nvPr>
            <p:ph type="sldNum" sz="quarter" idx="5"/>
          </p:nvPr>
        </p:nvSpPr>
        <p:spPr/>
        <p:txBody>
          <a:bodyPr rtlCol="0"/>
          <a:lstStyle/>
          <a:p>
            <a:pPr rtl="0"/>
            <a:fld id="{1983A999-5E0E-42CA-8400-604AE921FF7C}" type="slidenum">
              <a:rPr lang="fr-FR" smtClean="0"/>
              <a:t>1</a:t>
            </a:fld>
            <a:endParaRPr lang="fr-FR"/>
          </a:p>
        </p:txBody>
      </p:sp>
      <p:sp>
        <p:nvSpPr>
          <p:cNvPr id="5" name="Espace réservé de la date 4">
            <a:extLst>
              <a:ext uri="{FF2B5EF4-FFF2-40B4-BE49-F238E27FC236}">
                <a16:creationId xmlns:a16="http://schemas.microsoft.com/office/drawing/2014/main" id="{3C0A24FE-7EA0-4AB7-A794-AF7E7158E8D1}"/>
              </a:ext>
            </a:extLst>
          </p:cNvPr>
          <p:cNvSpPr>
            <a:spLocks noGrp="1"/>
          </p:cNvSpPr>
          <p:nvPr>
            <p:ph type="dt" idx="1"/>
          </p:nvPr>
        </p:nvSpPr>
        <p:spPr/>
        <p:txBody>
          <a:bodyPr/>
          <a:lstStyle/>
          <a:p>
            <a:pPr rtl="0"/>
            <a:fld id="{8EB27F4A-103A-4702-9921-7D4D4413A207}" type="datetime1">
              <a:rPr lang="fr-FR" smtClean="0"/>
              <a:t>24/01/2024</a:t>
            </a:fld>
            <a:endParaRPr lang="fr-FR"/>
          </a:p>
        </p:txBody>
      </p:sp>
    </p:spTree>
    <p:extLst>
      <p:ext uri="{BB962C8B-B14F-4D97-AF65-F5344CB8AC3E}">
        <p14:creationId xmlns:p14="http://schemas.microsoft.com/office/powerpoint/2010/main" val="15608359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re">
    <p:spTree>
      <p:nvGrpSpPr>
        <p:cNvPr id="1" name=""/>
        <p:cNvGrpSpPr/>
        <p:nvPr/>
      </p:nvGrpSpPr>
      <p:grpSpPr>
        <a:xfrm>
          <a:off x="0" y="0"/>
          <a:ext cx="0" cy="0"/>
          <a:chOff x="0" y="0"/>
          <a:chExt cx="0" cy="0"/>
        </a:xfrm>
      </p:grpSpPr>
      <p:sp>
        <p:nvSpPr>
          <p:cNvPr id="6" name="Titre 1">
            <a:extLst>
              <a:ext uri="{FF2B5EF4-FFF2-40B4-BE49-F238E27FC236}">
                <a16:creationId xmlns:a16="http://schemas.microsoft.com/office/drawing/2014/main" id="{9E68F591-F3C7-4872-BBA0-0693794F4F11}"/>
              </a:ext>
            </a:extLst>
          </p:cNvPr>
          <p:cNvSpPr>
            <a:spLocks noGrp="1"/>
          </p:cNvSpPr>
          <p:nvPr>
            <p:ph type="ctrTitle" hasCustomPrompt="1"/>
          </p:nvPr>
        </p:nvSpPr>
        <p:spPr>
          <a:xfrm>
            <a:off x="7999414" y="1051551"/>
            <a:ext cx="3565524" cy="2384898"/>
          </a:xfrm>
        </p:spPr>
        <p:txBody>
          <a:bodyPr rtlCol="0" anchor="b" anchorCtr="0">
            <a:noAutofit/>
          </a:bodyPr>
          <a:lstStyle/>
          <a:p>
            <a:pPr rtl="0"/>
            <a:r>
              <a:rPr lang="fr-FR" sz="4800"/>
              <a:t>3DFloat</a:t>
            </a:r>
          </a:p>
        </p:txBody>
      </p:sp>
      <p:sp>
        <p:nvSpPr>
          <p:cNvPr id="14" name="Espace réservé d’image 13">
            <a:extLst>
              <a:ext uri="{FF2B5EF4-FFF2-40B4-BE49-F238E27FC236}">
                <a16:creationId xmlns:a16="http://schemas.microsoft.com/office/drawing/2014/main" id="{967766A8-18D5-4391-8DB7-7BFF6427636C}"/>
              </a:ext>
            </a:extLst>
          </p:cNvPr>
          <p:cNvSpPr>
            <a:spLocks noGrp="1"/>
          </p:cNvSpPr>
          <p:nvPr>
            <p:ph type="pic" sz="quarter" idx="13"/>
          </p:nvPr>
        </p:nvSpPr>
        <p:spPr>
          <a:xfrm>
            <a:off x="0" y="0"/>
            <a:ext cx="7452360" cy="6858000"/>
          </a:xfrm>
          <a:solidFill>
            <a:schemeClr val="accent5"/>
          </a:solidFill>
        </p:spPr>
        <p:txBody>
          <a:bodyPr rtlCol="0">
            <a:noAutofit/>
          </a:bodyPr>
          <a:lstStyle/>
          <a:p>
            <a:pPr rtl="0"/>
            <a:r>
              <a:rPr lang="fr-FR"/>
              <a:t>Cliquez sur l'icône pour ajouter une image</a:t>
            </a:r>
          </a:p>
        </p:txBody>
      </p:sp>
      <p:sp>
        <p:nvSpPr>
          <p:cNvPr id="8" name="Ovale 7">
            <a:extLst>
              <a:ext uri="{FF2B5EF4-FFF2-40B4-BE49-F238E27FC236}">
                <a16:creationId xmlns:a16="http://schemas.microsoft.com/office/drawing/2014/main" id="{938AD48E-7D67-4BE9-97B6-DB64DE5253B9}"/>
              </a:ext>
              <a:ext uri="{C183D7F6-B498-43B3-948B-1728B52AA6E4}">
                <adec:decorative xmlns:adec="http://schemas.microsoft.com/office/drawing/2017/decorative" val="1"/>
              </a:ext>
            </a:extLst>
          </p:cNvPr>
          <p:cNvSpPr>
            <a:spLocks noChangeAspect="1"/>
          </p:cNvSpPr>
          <p:nvPr userDrawn="1"/>
        </p:nvSpPr>
        <p:spPr>
          <a:xfrm>
            <a:off x="7999413" y="445272"/>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grpSp>
        <p:nvGrpSpPr>
          <p:cNvPr id="9" name="Groupe 8">
            <a:extLst>
              <a:ext uri="{FF2B5EF4-FFF2-40B4-BE49-F238E27FC236}">
                <a16:creationId xmlns:a16="http://schemas.microsoft.com/office/drawing/2014/main" id="{EB6FF8E2-165B-49EB-8120-14190F9491BC}"/>
              </a:ext>
              <a:ext uri="{C183D7F6-B498-43B3-948B-1728B52AA6E4}">
                <adec:decorative xmlns:adec="http://schemas.microsoft.com/office/drawing/2017/decorative" val="1"/>
              </a:ext>
            </a:extLst>
          </p:cNvPr>
          <p:cNvGrpSpPr/>
          <p:nvPr userDrawn="1"/>
        </p:nvGrpSpPr>
        <p:grpSpPr>
          <a:xfrm rot="5400000">
            <a:off x="10915300" y="5534727"/>
            <a:ext cx="667802" cy="631474"/>
            <a:chOff x="10478914" y="1506691"/>
            <a:chExt cx="667802" cy="631474"/>
          </a:xfrm>
        </p:grpSpPr>
        <p:sp>
          <p:nvSpPr>
            <p:cNvPr id="10" name="Forme libre : Forme 9">
              <a:extLst>
                <a:ext uri="{FF2B5EF4-FFF2-40B4-BE49-F238E27FC236}">
                  <a16:creationId xmlns:a16="http://schemas.microsoft.com/office/drawing/2014/main" id="{79B763A7-EE7D-4306-8306-01E8C86E6350}"/>
                </a:ext>
              </a:extLst>
            </p:cNvPr>
            <p:cNvSpPr>
              <a:spLocks noChangeAspect="1"/>
            </p:cNvSpPr>
            <p:nvPr/>
          </p:nvSpPr>
          <p:spPr>
            <a:xfrm rot="8100000">
              <a:off x="10606715" y="1506691"/>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
          <p:nvSpPr>
            <p:cNvPr id="11" name="Ovale 10">
              <a:extLst>
                <a:ext uri="{FF2B5EF4-FFF2-40B4-BE49-F238E27FC236}">
                  <a16:creationId xmlns:a16="http://schemas.microsoft.com/office/drawing/2014/main" id="{4B3A935F-6844-4FCE-B0AE-5492715A58F1}"/>
                </a:ext>
              </a:extLst>
            </p:cNvPr>
            <p:cNvSpPr/>
            <p:nvPr/>
          </p:nvSpPr>
          <p:spPr>
            <a:xfrm rot="13500000">
              <a:off x="10613915" y="1424627"/>
              <a:ext cx="270000" cy="540001"/>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grpSp>
      <p:sp>
        <p:nvSpPr>
          <p:cNvPr id="3" name="Espace réservé du texte 2">
            <a:extLst>
              <a:ext uri="{FF2B5EF4-FFF2-40B4-BE49-F238E27FC236}">
                <a16:creationId xmlns:a16="http://schemas.microsoft.com/office/drawing/2014/main" id="{5B16EB97-6E8A-4B50-8701-7CB158044DCA}"/>
              </a:ext>
            </a:extLst>
          </p:cNvPr>
          <p:cNvSpPr>
            <a:spLocks noGrp="1"/>
          </p:cNvSpPr>
          <p:nvPr>
            <p:ph type="body" sz="quarter" idx="14"/>
          </p:nvPr>
        </p:nvSpPr>
        <p:spPr>
          <a:xfrm>
            <a:off x="7999413" y="3568700"/>
            <a:ext cx="3565524" cy="1731963"/>
          </a:xfrm>
        </p:spPr>
        <p:txBody>
          <a:bodyPr rtlCol="0">
            <a:noAutofit/>
          </a:bodyPr>
          <a:lstStyle>
            <a:lvl1pPr>
              <a:buNone/>
              <a:defRPr sz="2000"/>
            </a:lvl1pPr>
            <a:lvl2pPr>
              <a:buNone/>
              <a:defRPr sz="2000"/>
            </a:lvl2pPr>
            <a:lvl3pPr>
              <a:buNone/>
              <a:defRPr sz="2000"/>
            </a:lvl3pPr>
            <a:lvl4pPr>
              <a:buNone/>
              <a:defRPr sz="2000"/>
            </a:lvl4pPr>
            <a:lvl5pPr>
              <a:buNone/>
              <a:defRPr sz="2000"/>
            </a:lvl5pPr>
          </a:lstStyle>
          <a:p>
            <a:pPr lvl="0" rtl="0"/>
            <a:r>
              <a:rPr lang="fr-FR"/>
              <a:t>Cliquez pour modifier les styles du texte du masque</a:t>
            </a:r>
          </a:p>
        </p:txBody>
      </p:sp>
    </p:spTree>
    <p:extLst>
      <p:ext uri="{BB962C8B-B14F-4D97-AF65-F5344CB8AC3E}">
        <p14:creationId xmlns:p14="http://schemas.microsoft.com/office/powerpoint/2010/main" val="6009488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1_Contenu 3 colonnes">
    <p:spTree>
      <p:nvGrpSpPr>
        <p:cNvPr id="1" name=""/>
        <p:cNvGrpSpPr/>
        <p:nvPr/>
      </p:nvGrpSpPr>
      <p:grpSpPr>
        <a:xfrm>
          <a:off x="0" y="0"/>
          <a:ext cx="0" cy="0"/>
          <a:chOff x="0" y="0"/>
          <a:chExt cx="0" cy="0"/>
        </a:xfrm>
      </p:grpSpPr>
      <p:grpSp>
        <p:nvGrpSpPr>
          <p:cNvPr id="34" name="Groupe 33">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p:nvPr/>
        </p:nvGrpSpPr>
        <p:grpSpPr>
          <a:xfrm>
            <a:off x="137931" y="5260967"/>
            <a:ext cx="1980001" cy="1363916"/>
            <a:chOff x="4879602" y="3781429"/>
            <a:chExt cx="1980001" cy="1363916"/>
          </a:xfrm>
        </p:grpSpPr>
        <p:sp>
          <p:nvSpPr>
            <p:cNvPr id="35" name="Forme libre : Forme 34">
              <a:extLst>
                <a:ext uri="{FF2B5EF4-FFF2-40B4-BE49-F238E27FC236}">
                  <a16:creationId xmlns:a16="http://schemas.microsoft.com/office/drawing/2014/main" id="{79FAC916-D9BB-4794-81B4-7C47C67E850D}"/>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fr-FR" dirty="0"/>
            </a:p>
          </p:txBody>
        </p:sp>
        <p:sp>
          <p:nvSpPr>
            <p:cNvPr id="36" name="Forme libre : Forme 35">
              <a:extLst>
                <a:ext uri="{FF2B5EF4-FFF2-40B4-BE49-F238E27FC236}">
                  <a16:creationId xmlns:a16="http://schemas.microsoft.com/office/drawing/2014/main" id="{B5CA2231-7A65-4D16-8400-A210CC41DB73}"/>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fr-FR" dirty="0">
                <a:solidFill>
                  <a:schemeClr val="tx1"/>
                </a:solidFill>
              </a:endParaRPr>
            </a:p>
          </p:txBody>
        </p:sp>
        <p:sp>
          <p:nvSpPr>
            <p:cNvPr id="37" name="Ovale 36">
              <a:extLst>
                <a:ext uri="{FF2B5EF4-FFF2-40B4-BE49-F238E27FC236}">
                  <a16:creationId xmlns:a16="http://schemas.microsoft.com/office/drawing/2014/main" id="{4B089C8C-B82B-4704-88E2-E857A5E21529}"/>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
          <p:nvSpPr>
            <p:cNvPr id="38" name="Ovale 37">
              <a:extLst>
                <a:ext uri="{FF2B5EF4-FFF2-40B4-BE49-F238E27FC236}">
                  <a16:creationId xmlns:a16="http://schemas.microsoft.com/office/drawing/2014/main" id="{434B90C8-5B4D-456E-AD99-80EF748FDD72}"/>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grpSp>
      <p:sp>
        <p:nvSpPr>
          <p:cNvPr id="19" name="Forme libre : Forme 18">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ChangeAspect="1"/>
          </p:cNvSpPr>
          <p:nvPr/>
        </p:nvSpPr>
        <p:spPr>
          <a:xfrm rot="2700000">
            <a:off x="10834944" y="17126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
        <p:nvSpPr>
          <p:cNvPr id="20" name="Ovale 19">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p:nvPr/>
        </p:nvSpPr>
        <p:spPr>
          <a:xfrm rot="8100000">
            <a:off x="10849344" y="51834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
        <p:nvSpPr>
          <p:cNvPr id="25" name="Ovale 24">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ChangeAspect="1"/>
          </p:cNvSpPr>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
        <p:nvSpPr>
          <p:cNvPr id="15" name="Titre 1">
            <a:extLst>
              <a:ext uri="{FF2B5EF4-FFF2-40B4-BE49-F238E27FC236}">
                <a16:creationId xmlns:a16="http://schemas.microsoft.com/office/drawing/2014/main" id="{EBCCE83C-72C8-4181-8D03-7CFB23A6FF2D}"/>
              </a:ext>
            </a:extLst>
          </p:cNvPr>
          <p:cNvSpPr>
            <a:spLocks noGrp="1"/>
          </p:cNvSpPr>
          <p:nvPr>
            <p:ph type="title"/>
          </p:nvPr>
        </p:nvSpPr>
        <p:spPr>
          <a:xfrm>
            <a:off x="550862" y="549275"/>
            <a:ext cx="11097551" cy="1332000"/>
          </a:xfrm>
        </p:spPr>
        <p:txBody>
          <a:bodyPr vert="horz" wrap="square" lIns="0" tIns="0" rIns="0" bIns="0" rtlCol="0" anchor="t" anchorCtr="0">
            <a:noAutofit/>
          </a:bodyPr>
          <a:lstStyle>
            <a:lvl1pPr>
              <a:defRPr lang="fr-FR" sz="4800" dirty="0"/>
            </a:lvl1pPr>
          </a:lstStyle>
          <a:p>
            <a:pPr lvl="0" rtl="0">
              <a:lnSpc>
                <a:spcPct val="100000"/>
              </a:lnSpc>
            </a:pPr>
            <a:r>
              <a:rPr lang="fr-FR"/>
              <a:t>Modifiez le style du titre</a:t>
            </a:r>
          </a:p>
        </p:txBody>
      </p:sp>
      <p:sp>
        <p:nvSpPr>
          <p:cNvPr id="16" name="Espace réservé du texte 2">
            <a:extLst>
              <a:ext uri="{FF2B5EF4-FFF2-40B4-BE49-F238E27FC236}">
                <a16:creationId xmlns:a16="http://schemas.microsoft.com/office/drawing/2014/main" id="{C6FCDFCC-38D1-43A4-918F-491DBA6B2CF6}"/>
              </a:ext>
            </a:extLst>
          </p:cNvPr>
          <p:cNvSpPr>
            <a:spLocks noGrp="1"/>
          </p:cNvSpPr>
          <p:nvPr>
            <p:ph type="body" idx="1"/>
          </p:nvPr>
        </p:nvSpPr>
        <p:spPr>
          <a:xfrm>
            <a:off x="550864" y="1731375"/>
            <a:ext cx="3563936" cy="535354"/>
          </a:xfrm>
        </p:spPr>
        <p:txBody>
          <a:bodyPr rtlCol="0" anchor="b">
            <a:noAutofit/>
          </a:bodyPr>
          <a:lstStyle>
            <a:lvl1pPr marL="0" indent="0">
              <a:buNone/>
              <a:defRPr sz="20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a:t>Cliquez pour modifier les styles du texte du masque</a:t>
            </a:r>
          </a:p>
        </p:txBody>
      </p:sp>
      <p:sp>
        <p:nvSpPr>
          <p:cNvPr id="17" name="Espace réservé du contenu 3">
            <a:extLst>
              <a:ext uri="{FF2B5EF4-FFF2-40B4-BE49-F238E27FC236}">
                <a16:creationId xmlns:a16="http://schemas.microsoft.com/office/drawing/2014/main" id="{8A9CB740-8581-4D62-8481-7ECBBEDA7219}"/>
              </a:ext>
            </a:extLst>
          </p:cNvPr>
          <p:cNvSpPr>
            <a:spLocks noGrp="1"/>
          </p:cNvSpPr>
          <p:nvPr>
            <p:ph sz="half" idx="2"/>
          </p:nvPr>
        </p:nvSpPr>
        <p:spPr>
          <a:xfrm>
            <a:off x="559476" y="2432304"/>
            <a:ext cx="3563936" cy="3515555"/>
          </a:xfrm>
        </p:spPr>
        <p:txBody>
          <a:bodyPr rtlCol="0">
            <a:noAutofit/>
          </a:bodyPr>
          <a:lstStyle>
            <a:lvl1pPr>
              <a:defRPr sz="1800"/>
            </a:lvl1pPr>
            <a:lvl2pPr>
              <a:defRPr sz="1800"/>
            </a:lvl2pPr>
            <a:lvl3pPr>
              <a:defRPr sz="1800"/>
            </a:lvl3pPr>
            <a:lvl4pPr>
              <a:defRPr sz="1800"/>
            </a:lvl4pPr>
            <a:lvl5pPr>
              <a:defRPr sz="1800"/>
            </a:lvl5p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22" name="Espace réservé du texte 4">
            <a:extLst>
              <a:ext uri="{FF2B5EF4-FFF2-40B4-BE49-F238E27FC236}">
                <a16:creationId xmlns:a16="http://schemas.microsoft.com/office/drawing/2014/main" id="{AB16E493-D962-46EC-BBB8-D7E68A640438}"/>
              </a:ext>
            </a:extLst>
          </p:cNvPr>
          <p:cNvSpPr>
            <a:spLocks noGrp="1"/>
          </p:cNvSpPr>
          <p:nvPr>
            <p:ph type="body" sz="quarter" idx="13"/>
          </p:nvPr>
        </p:nvSpPr>
        <p:spPr>
          <a:xfrm>
            <a:off x="4341573" y="1731375"/>
            <a:ext cx="3566160" cy="535354"/>
          </a:xfrm>
        </p:spPr>
        <p:txBody>
          <a:bodyPr vert="horz" wrap="square" lIns="0" tIns="0" rIns="0" bIns="0" rtlCol="0" anchor="b">
            <a:noAutofit/>
          </a:bodyPr>
          <a:lstStyle>
            <a:lvl1pPr>
              <a:buNone/>
              <a:defRPr lang="fr-FR" sz="2000" b="0" cap="all" spc="200" baseline="0" dirty="0">
                <a:solidFill>
                  <a:schemeClr val="tx1"/>
                </a:solidFill>
              </a:defRPr>
            </a:lvl1pPr>
          </a:lstStyle>
          <a:p>
            <a:pPr marL="228600" lvl="0" indent="-228600" rtl="0"/>
            <a:r>
              <a:rPr lang="fr-FR"/>
              <a:t>Cliquez pour modifier les styles du texte du masque</a:t>
            </a:r>
          </a:p>
        </p:txBody>
      </p:sp>
      <p:sp>
        <p:nvSpPr>
          <p:cNvPr id="23" name="Espace réservé du contenu 5">
            <a:extLst>
              <a:ext uri="{FF2B5EF4-FFF2-40B4-BE49-F238E27FC236}">
                <a16:creationId xmlns:a16="http://schemas.microsoft.com/office/drawing/2014/main" id="{88CC7C67-1BA6-42A6-B9D3-8EDF70A3DB38}"/>
              </a:ext>
            </a:extLst>
          </p:cNvPr>
          <p:cNvSpPr>
            <a:spLocks noGrp="1"/>
          </p:cNvSpPr>
          <p:nvPr>
            <p:ph sz="quarter" idx="14"/>
          </p:nvPr>
        </p:nvSpPr>
        <p:spPr>
          <a:xfrm>
            <a:off x="4341573" y="2427370"/>
            <a:ext cx="3508755" cy="3515555"/>
          </a:xfrm>
        </p:spPr>
        <p:txBody>
          <a:bodyPr rtlCol="0">
            <a:noAutofit/>
          </a:bodyPr>
          <a:lstStyle>
            <a:lvl1pPr>
              <a:defRPr sz="1700"/>
            </a:lvl1pPr>
            <a:lvl2pPr>
              <a:defRPr sz="1700"/>
            </a:lvl2pPr>
            <a:lvl3pPr>
              <a:defRPr sz="1700"/>
            </a:lvl3pPr>
            <a:lvl4pPr>
              <a:defRPr sz="1700"/>
            </a:lvl4pPr>
            <a:lvl5pPr>
              <a:defRPr sz="1700"/>
            </a:lvl5p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18" name="Espace réservé du texte 4">
            <a:extLst>
              <a:ext uri="{FF2B5EF4-FFF2-40B4-BE49-F238E27FC236}">
                <a16:creationId xmlns:a16="http://schemas.microsoft.com/office/drawing/2014/main" id="{C17092A6-D0E6-4EF2-B3B8-AE35438D4D77}"/>
              </a:ext>
            </a:extLst>
          </p:cNvPr>
          <p:cNvSpPr>
            <a:spLocks noGrp="1"/>
          </p:cNvSpPr>
          <p:nvPr>
            <p:ph type="body" sz="quarter" idx="3" hasCustomPrompt="1"/>
          </p:nvPr>
        </p:nvSpPr>
        <p:spPr>
          <a:xfrm>
            <a:off x="8139659" y="1731375"/>
            <a:ext cx="3566160" cy="535354"/>
          </a:xfrm>
        </p:spPr>
        <p:txBody>
          <a:bodyPr vert="horz" wrap="square" lIns="0" tIns="0" rIns="0" bIns="0" rtlCol="0" anchor="b">
            <a:noAutofit/>
          </a:bodyPr>
          <a:lstStyle>
            <a:lvl1pPr>
              <a:buNone/>
              <a:defRPr lang="fr-FR" sz="2000" b="0" cap="all" spc="200" baseline="0" dirty="0">
                <a:solidFill>
                  <a:schemeClr val="tx1"/>
                </a:solidFill>
              </a:defRPr>
            </a:lvl1pPr>
          </a:lstStyle>
          <a:p>
            <a:pPr marL="228600" lvl="0" indent="-228600" rtl="0"/>
            <a:r>
              <a:rPr lang="fr-FR"/>
              <a:t>Cliquez pour modifier</a:t>
            </a:r>
          </a:p>
        </p:txBody>
      </p:sp>
      <p:sp>
        <p:nvSpPr>
          <p:cNvPr id="21" name="Espace réservé du contenu 5">
            <a:extLst>
              <a:ext uri="{FF2B5EF4-FFF2-40B4-BE49-F238E27FC236}">
                <a16:creationId xmlns:a16="http://schemas.microsoft.com/office/drawing/2014/main" id="{4534254A-2561-400F-87CB-18A8D3538124}"/>
              </a:ext>
            </a:extLst>
          </p:cNvPr>
          <p:cNvSpPr>
            <a:spLocks noGrp="1"/>
          </p:cNvSpPr>
          <p:nvPr>
            <p:ph sz="quarter" idx="4"/>
          </p:nvPr>
        </p:nvSpPr>
        <p:spPr>
          <a:xfrm>
            <a:off x="8139659" y="2427370"/>
            <a:ext cx="3508755" cy="3515555"/>
          </a:xfrm>
        </p:spPr>
        <p:txBody>
          <a:bodyPr rtlCol="0">
            <a:noAutofit/>
          </a:bodyPr>
          <a:lstStyle>
            <a:lvl1pPr>
              <a:defRPr sz="1700"/>
            </a:lvl1pPr>
            <a:lvl2pPr>
              <a:defRPr sz="1700"/>
            </a:lvl2pPr>
            <a:lvl3pPr>
              <a:defRPr sz="1700"/>
            </a:lvl3pPr>
            <a:lvl4pPr>
              <a:defRPr sz="1700"/>
            </a:lvl4pPr>
            <a:lvl5pPr>
              <a:defRPr sz="1700"/>
            </a:lvl5p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4" name="Espace réservé de la date 3">
            <a:extLst>
              <a:ext uri="{FF2B5EF4-FFF2-40B4-BE49-F238E27FC236}">
                <a16:creationId xmlns:a16="http://schemas.microsoft.com/office/drawing/2014/main" id="{8B1BC074-1090-47AF-BDE8-3859BF574BA6}"/>
              </a:ext>
            </a:extLst>
          </p:cNvPr>
          <p:cNvSpPr>
            <a:spLocks noGrp="1"/>
          </p:cNvSpPr>
          <p:nvPr>
            <p:ph type="dt" sz="half" idx="10"/>
          </p:nvPr>
        </p:nvSpPr>
        <p:spPr/>
        <p:txBody>
          <a:bodyPr rtlCol="0">
            <a:noAutofit/>
          </a:bodyPr>
          <a:lstStyle/>
          <a:p>
            <a:pPr rtl="0"/>
            <a:r>
              <a:rPr lang="fr-FR"/>
              <a:t>Mardi 2 février 20XX</a:t>
            </a:r>
            <a:endParaRPr lang="fr-FR" dirty="0"/>
          </a:p>
        </p:txBody>
      </p:sp>
      <p:sp>
        <p:nvSpPr>
          <p:cNvPr id="5" name="Espace réservé du pied de page 4">
            <a:extLst>
              <a:ext uri="{FF2B5EF4-FFF2-40B4-BE49-F238E27FC236}">
                <a16:creationId xmlns:a16="http://schemas.microsoft.com/office/drawing/2014/main" id="{F1D6522F-D41A-4734-8BD1-BD6E5A37D04C}"/>
              </a:ext>
            </a:extLst>
          </p:cNvPr>
          <p:cNvSpPr>
            <a:spLocks noGrp="1"/>
          </p:cNvSpPr>
          <p:nvPr>
            <p:ph type="ftr" sz="quarter" idx="11"/>
          </p:nvPr>
        </p:nvSpPr>
        <p:spPr/>
        <p:txBody>
          <a:bodyPr rtlCol="0">
            <a:noAutofit/>
          </a:bodyPr>
          <a:lstStyle/>
          <a:p>
            <a:pPr rtl="0"/>
            <a:r>
              <a:rPr lang="fr-FR"/>
              <a:t>Exemple de Texte de Pied de page</a:t>
            </a:r>
          </a:p>
        </p:txBody>
      </p:sp>
      <p:sp>
        <p:nvSpPr>
          <p:cNvPr id="6" name="Espace réservé du numéro de diapositive 5">
            <a:extLst>
              <a:ext uri="{FF2B5EF4-FFF2-40B4-BE49-F238E27FC236}">
                <a16:creationId xmlns:a16="http://schemas.microsoft.com/office/drawing/2014/main" id="{D74D4206-406C-42A3-BBD4-44C043180931}"/>
              </a:ext>
            </a:extLst>
          </p:cNvPr>
          <p:cNvSpPr>
            <a:spLocks noGrp="1"/>
          </p:cNvSpPr>
          <p:nvPr>
            <p:ph type="sldNum" sz="quarter" idx="12"/>
          </p:nvPr>
        </p:nvSpPr>
        <p:spPr/>
        <p:txBody>
          <a:bodyPr rtlCol="0">
            <a:noAutofit/>
          </a:bodyPr>
          <a:lstStyle/>
          <a:p>
            <a:pPr rtl="0"/>
            <a:fld id="{DBA1B0FB-D917-4C8C-928F-313BD683BF39}" type="slidenum">
              <a:rPr lang="fr-FR" smtClean="0"/>
              <a:t>‹N°›</a:t>
            </a:fld>
            <a:endParaRPr lang="fr-FR"/>
          </a:p>
        </p:txBody>
      </p:sp>
    </p:spTree>
    <p:extLst>
      <p:ext uri="{BB962C8B-B14F-4D97-AF65-F5344CB8AC3E}">
        <p14:creationId xmlns:p14="http://schemas.microsoft.com/office/powerpoint/2010/main" val="228520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2_Synthèse">
    <p:spTree>
      <p:nvGrpSpPr>
        <p:cNvPr id="1" name=""/>
        <p:cNvGrpSpPr/>
        <p:nvPr/>
      </p:nvGrpSpPr>
      <p:grpSpPr>
        <a:xfrm>
          <a:off x="0" y="0"/>
          <a:ext cx="0" cy="0"/>
          <a:chOff x="0" y="0"/>
          <a:chExt cx="0" cy="0"/>
        </a:xfrm>
      </p:grpSpPr>
      <p:sp>
        <p:nvSpPr>
          <p:cNvPr id="5" name="Titre 1">
            <a:extLst>
              <a:ext uri="{FF2B5EF4-FFF2-40B4-BE49-F238E27FC236}">
                <a16:creationId xmlns:a16="http://schemas.microsoft.com/office/drawing/2014/main" id="{E949202B-67AE-417A-A336-DF5257FFDCF0}"/>
              </a:ext>
            </a:extLst>
          </p:cNvPr>
          <p:cNvSpPr>
            <a:spLocks noGrp="1"/>
          </p:cNvSpPr>
          <p:nvPr>
            <p:ph type="title"/>
          </p:nvPr>
        </p:nvSpPr>
        <p:spPr>
          <a:xfrm>
            <a:off x="550863" y="4508500"/>
            <a:ext cx="4500562" cy="1562959"/>
          </a:xfrm>
        </p:spPr>
        <p:txBody>
          <a:bodyPr wrap="square" rtlCol="0" anchor="t" anchorCtr="0">
            <a:noAutofit/>
          </a:bodyPr>
          <a:lstStyle/>
          <a:p>
            <a:pPr rtl="0"/>
            <a:r>
              <a:rPr lang="fr-FR"/>
              <a:t>Modifiez le style du titre</a:t>
            </a:r>
          </a:p>
        </p:txBody>
      </p:sp>
      <p:sp>
        <p:nvSpPr>
          <p:cNvPr id="10" name="Espace réservé d’image 9">
            <a:extLst>
              <a:ext uri="{FF2B5EF4-FFF2-40B4-BE49-F238E27FC236}">
                <a16:creationId xmlns:a16="http://schemas.microsoft.com/office/drawing/2014/main" id="{1786D546-2834-435F-950F-DCEFE654B3B1}"/>
              </a:ext>
            </a:extLst>
          </p:cNvPr>
          <p:cNvSpPr>
            <a:spLocks noGrp="1"/>
          </p:cNvSpPr>
          <p:nvPr>
            <p:ph type="pic" sz="quarter" idx="13"/>
          </p:nvPr>
        </p:nvSpPr>
        <p:spPr>
          <a:xfrm>
            <a:off x="0" y="0"/>
            <a:ext cx="12192000" cy="3776472"/>
          </a:xfrm>
          <a:solidFill>
            <a:schemeClr val="accent5"/>
          </a:solidFill>
        </p:spPr>
        <p:txBody>
          <a:bodyPr rtlCol="0">
            <a:noAutofit/>
          </a:bodyPr>
          <a:lstStyle/>
          <a:p>
            <a:pPr rtl="0"/>
            <a:r>
              <a:rPr lang="fr-FR"/>
              <a:t>Cliquez sur l'icône pour ajouter une image</a:t>
            </a:r>
          </a:p>
        </p:txBody>
      </p:sp>
      <p:sp>
        <p:nvSpPr>
          <p:cNvPr id="7" name="Espace réservé du contenu 6">
            <a:extLst>
              <a:ext uri="{FF2B5EF4-FFF2-40B4-BE49-F238E27FC236}">
                <a16:creationId xmlns:a16="http://schemas.microsoft.com/office/drawing/2014/main" id="{3BD763BD-EAC5-4DB8-81AF-9743BB6A9576}"/>
              </a:ext>
            </a:extLst>
          </p:cNvPr>
          <p:cNvSpPr>
            <a:spLocks noGrp="1"/>
          </p:cNvSpPr>
          <p:nvPr>
            <p:ph sz="quarter" idx="15"/>
          </p:nvPr>
        </p:nvSpPr>
        <p:spPr>
          <a:xfrm>
            <a:off x="5262411" y="4508500"/>
            <a:ext cx="6221412" cy="1563688"/>
          </a:xfrm>
        </p:spPr>
        <p:txBody>
          <a:bodyPr rtlCol="0">
            <a:noAutofit/>
          </a:bodyPr>
          <a:lstStyle>
            <a:lvl1pPr marL="0" indent="0">
              <a:buNone/>
              <a:defRPr sz="2000"/>
            </a:lvl1pPr>
            <a:lvl2pPr>
              <a:buNone/>
              <a:defRPr sz="1900"/>
            </a:lvl2pPr>
            <a:lvl3pPr>
              <a:buNone/>
              <a:defRPr sz="1900"/>
            </a:lvl3pPr>
            <a:lvl4pPr>
              <a:buNone/>
              <a:defRPr sz="1900"/>
            </a:lvl4pPr>
            <a:lvl5pPr>
              <a:buNone/>
              <a:defRPr sz="1900"/>
            </a:lvl5pPr>
          </a:lstStyle>
          <a:p>
            <a:pPr lvl="0" rtl="0"/>
            <a:r>
              <a:rPr lang="fr-FR"/>
              <a:t>Cliquez pour modifier les styles du texte du masque</a:t>
            </a:r>
          </a:p>
        </p:txBody>
      </p:sp>
      <p:sp>
        <p:nvSpPr>
          <p:cNvPr id="2" name="Espace réservé de la date 1">
            <a:extLst>
              <a:ext uri="{FF2B5EF4-FFF2-40B4-BE49-F238E27FC236}">
                <a16:creationId xmlns:a16="http://schemas.microsoft.com/office/drawing/2014/main" id="{AB81B449-7B97-41DC-B23F-65EDCBD316A6}"/>
              </a:ext>
            </a:extLst>
          </p:cNvPr>
          <p:cNvSpPr>
            <a:spLocks noGrp="1"/>
          </p:cNvSpPr>
          <p:nvPr>
            <p:ph type="dt" sz="half" idx="10"/>
          </p:nvPr>
        </p:nvSpPr>
        <p:spPr/>
        <p:txBody>
          <a:bodyPr rtlCol="0">
            <a:noAutofit/>
          </a:bodyPr>
          <a:lstStyle/>
          <a:p>
            <a:pPr rtl="0"/>
            <a:r>
              <a:rPr lang="fr-FR"/>
              <a:t>Mardi 2 février 20XX</a:t>
            </a:r>
          </a:p>
        </p:txBody>
      </p:sp>
      <p:sp>
        <p:nvSpPr>
          <p:cNvPr id="3" name="Espace réservé du pied de page 2">
            <a:extLst>
              <a:ext uri="{FF2B5EF4-FFF2-40B4-BE49-F238E27FC236}">
                <a16:creationId xmlns:a16="http://schemas.microsoft.com/office/drawing/2014/main" id="{7C6B46D5-337B-4906-8412-4EEA3884FA7E}"/>
              </a:ext>
            </a:extLst>
          </p:cNvPr>
          <p:cNvSpPr>
            <a:spLocks noGrp="1"/>
          </p:cNvSpPr>
          <p:nvPr>
            <p:ph type="ftr" sz="quarter" idx="11"/>
          </p:nvPr>
        </p:nvSpPr>
        <p:spPr/>
        <p:txBody>
          <a:bodyPr rtlCol="0">
            <a:noAutofit/>
          </a:bodyPr>
          <a:lstStyle/>
          <a:p>
            <a:pPr rtl="0"/>
            <a:r>
              <a:rPr lang="fr-FR"/>
              <a:t>Exemple de Texte de Pied de page</a:t>
            </a:r>
          </a:p>
        </p:txBody>
      </p:sp>
      <p:sp>
        <p:nvSpPr>
          <p:cNvPr id="4" name="Espace réservé du numéro de diapositive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rtlCol="0">
            <a:noAutofit/>
          </a:bodyPr>
          <a:lstStyle/>
          <a:p>
            <a:pPr rtl="0"/>
            <a:fld id="{DBA1B0FB-D917-4C8C-928F-313BD683BF39}" type="slidenum">
              <a:rPr lang="fr-FR" smtClean="0"/>
              <a:t>‹N°›</a:t>
            </a:fld>
            <a:endParaRPr lang="fr-FR"/>
          </a:p>
        </p:txBody>
      </p:sp>
      <p:sp>
        <p:nvSpPr>
          <p:cNvPr id="8" name="Ovale 7">
            <a:extLst>
              <a:ext uri="{FF2B5EF4-FFF2-40B4-BE49-F238E27FC236}">
                <a16:creationId xmlns:a16="http://schemas.microsoft.com/office/drawing/2014/main" id="{446AF837-10C6-44A5-B8D6-960A57487B43}"/>
              </a:ext>
              <a:ext uri="{C183D7F6-B498-43B3-948B-1728B52AA6E4}">
                <adec:decorative xmlns:adec="http://schemas.microsoft.com/office/drawing/2017/decorative" val="1"/>
              </a:ext>
            </a:extLst>
          </p:cNvPr>
          <p:cNvSpPr>
            <a:spLocks noChangeAspect="1"/>
          </p:cNvSpPr>
          <p:nvPr userDrawn="1"/>
        </p:nvSpPr>
        <p:spPr>
          <a:xfrm>
            <a:off x="1225773" y="385222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Tree>
    <p:extLst>
      <p:ext uri="{BB962C8B-B14F-4D97-AF65-F5344CB8AC3E}">
        <p14:creationId xmlns:p14="http://schemas.microsoft.com/office/powerpoint/2010/main" val="14254770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3_Fermeture">
    <p:spTree>
      <p:nvGrpSpPr>
        <p:cNvPr id="1" name=""/>
        <p:cNvGrpSpPr/>
        <p:nvPr/>
      </p:nvGrpSpPr>
      <p:grpSpPr>
        <a:xfrm>
          <a:off x="0" y="0"/>
          <a:ext cx="0" cy="0"/>
          <a:chOff x="0" y="0"/>
          <a:chExt cx="0" cy="0"/>
        </a:xfrm>
      </p:grpSpPr>
      <p:sp>
        <p:nvSpPr>
          <p:cNvPr id="28" name="Titre 1">
            <a:extLst>
              <a:ext uri="{FF2B5EF4-FFF2-40B4-BE49-F238E27FC236}">
                <a16:creationId xmlns:a16="http://schemas.microsoft.com/office/drawing/2014/main" id="{97246E34-E6EE-4BF3-A0D3-A20868B5A594}"/>
              </a:ext>
            </a:extLst>
          </p:cNvPr>
          <p:cNvSpPr>
            <a:spLocks noGrp="1"/>
          </p:cNvSpPr>
          <p:nvPr>
            <p:ph type="ctrTitle"/>
          </p:nvPr>
        </p:nvSpPr>
        <p:spPr>
          <a:xfrm>
            <a:off x="550863" y="549275"/>
            <a:ext cx="5437187" cy="2986234"/>
          </a:xfrm>
        </p:spPr>
        <p:txBody>
          <a:bodyPr rtlCol="0" anchor="b" anchorCtr="0">
            <a:noAutofit/>
          </a:bodyPr>
          <a:lstStyle/>
          <a:p>
            <a:pPr rtl="0"/>
            <a:r>
              <a:rPr lang="fr-FR"/>
              <a:t>Modifiez le style du titre</a:t>
            </a:r>
            <a:endParaRPr lang="fr-FR" dirty="0"/>
          </a:p>
        </p:txBody>
      </p:sp>
      <p:sp>
        <p:nvSpPr>
          <p:cNvPr id="31" name="Sous-titre 2">
            <a:extLst>
              <a:ext uri="{FF2B5EF4-FFF2-40B4-BE49-F238E27FC236}">
                <a16:creationId xmlns:a16="http://schemas.microsoft.com/office/drawing/2014/main" id="{45BE5FFB-47D1-4474-B6CA-C3C936DF285E}"/>
              </a:ext>
            </a:extLst>
          </p:cNvPr>
          <p:cNvSpPr>
            <a:spLocks noGrp="1"/>
          </p:cNvSpPr>
          <p:nvPr>
            <p:ph type="subTitle" idx="1"/>
          </p:nvPr>
        </p:nvSpPr>
        <p:spPr>
          <a:xfrm>
            <a:off x="550863" y="3827610"/>
            <a:ext cx="5437187" cy="2265216"/>
          </a:xfrm>
        </p:spPr>
        <p:txBody>
          <a:bodyPr rtlCol="0">
            <a:noAutofit/>
          </a:bodyPr>
          <a:lstStyle>
            <a:lvl1pPr>
              <a:buNone/>
              <a:defRPr sz="2400"/>
            </a:lvl1pPr>
          </a:lstStyle>
          <a:p>
            <a:pPr rtl="0"/>
            <a:r>
              <a:rPr lang="fr-FR">
                <a:solidFill>
                  <a:schemeClr val="tx1">
                    <a:alpha val="60000"/>
                  </a:schemeClr>
                </a:solidFill>
              </a:rPr>
              <a:t>Modifiez le style des sous-titres du masque</a:t>
            </a:r>
            <a:endParaRPr lang="fr-FR" dirty="0">
              <a:solidFill>
                <a:schemeClr val="tx1">
                  <a:alpha val="60000"/>
                </a:schemeClr>
              </a:solidFill>
            </a:endParaRPr>
          </a:p>
        </p:txBody>
      </p:sp>
      <p:sp>
        <p:nvSpPr>
          <p:cNvPr id="40" name="Espace réservé d’image 39">
            <a:extLst>
              <a:ext uri="{FF2B5EF4-FFF2-40B4-BE49-F238E27FC236}">
                <a16:creationId xmlns:a16="http://schemas.microsoft.com/office/drawing/2014/main" id="{008D9209-1A62-4AC3-BF92-94348A9BC06B}"/>
              </a:ext>
            </a:extLst>
          </p:cNvPr>
          <p:cNvSpPr>
            <a:spLocks noGrp="1"/>
          </p:cNvSpPr>
          <p:nvPr>
            <p:ph type="pic" sz="quarter" idx="15"/>
          </p:nvPr>
        </p:nvSpPr>
        <p:spPr>
          <a:xfrm>
            <a:off x="6556248" y="548640"/>
            <a:ext cx="5084064" cy="2880360"/>
          </a:xfrm>
          <a:solidFill>
            <a:schemeClr val="accent5"/>
          </a:solidFill>
        </p:spPr>
        <p:txBody>
          <a:bodyPr rtlCol="0">
            <a:noAutofit/>
          </a:bodyPr>
          <a:lstStyle/>
          <a:p>
            <a:pPr rtl="0"/>
            <a:r>
              <a:rPr lang="fr-FR"/>
              <a:t>Cliquez sur l'icône pour ajouter une image</a:t>
            </a:r>
            <a:endParaRPr lang="fr-FR" dirty="0"/>
          </a:p>
        </p:txBody>
      </p:sp>
      <p:sp>
        <p:nvSpPr>
          <p:cNvPr id="42" name="Espace réservé d’image 41">
            <a:extLst>
              <a:ext uri="{FF2B5EF4-FFF2-40B4-BE49-F238E27FC236}">
                <a16:creationId xmlns:a16="http://schemas.microsoft.com/office/drawing/2014/main" id="{FADBFB6B-1787-4549-91B6-D748C66B13C6}"/>
              </a:ext>
            </a:extLst>
          </p:cNvPr>
          <p:cNvSpPr>
            <a:spLocks noGrp="1"/>
          </p:cNvSpPr>
          <p:nvPr>
            <p:ph type="pic" sz="quarter" idx="16"/>
          </p:nvPr>
        </p:nvSpPr>
        <p:spPr>
          <a:xfrm>
            <a:off x="6556248" y="3429000"/>
            <a:ext cx="5084064" cy="2880360"/>
          </a:xfrm>
          <a:solidFill>
            <a:schemeClr val="accent5"/>
          </a:solidFill>
        </p:spPr>
        <p:txBody>
          <a:bodyPr rtlCol="0">
            <a:noAutofit/>
          </a:bodyPr>
          <a:lstStyle/>
          <a:p>
            <a:pPr rtl="0"/>
            <a:r>
              <a:rPr lang="fr-FR"/>
              <a:t>Cliquez sur l'icône pour ajouter une image</a:t>
            </a:r>
          </a:p>
        </p:txBody>
      </p:sp>
      <p:grpSp>
        <p:nvGrpSpPr>
          <p:cNvPr id="43" name="Groupe 42">
            <a:extLst>
              <a:ext uri="{FF2B5EF4-FFF2-40B4-BE49-F238E27FC236}">
                <a16:creationId xmlns:a16="http://schemas.microsoft.com/office/drawing/2014/main" id="{06966E3E-9B30-4375-AC9A-23256CC87D25}"/>
              </a:ext>
              <a:ext uri="{C183D7F6-B498-43B3-948B-1728B52AA6E4}">
                <adec:decorative xmlns:adec="http://schemas.microsoft.com/office/drawing/2017/decorative" val="1"/>
              </a:ext>
            </a:extLst>
          </p:cNvPr>
          <p:cNvGrpSpPr/>
          <p:nvPr userDrawn="1"/>
        </p:nvGrpSpPr>
        <p:grpSpPr>
          <a:xfrm>
            <a:off x="11161347" y="125399"/>
            <a:ext cx="1404698" cy="1155641"/>
            <a:chOff x="11161347" y="125399"/>
            <a:chExt cx="1404698" cy="1155641"/>
          </a:xfrm>
        </p:grpSpPr>
        <p:sp>
          <p:nvSpPr>
            <p:cNvPr id="44" name="Forme libre : Forme 43">
              <a:extLst>
                <a:ext uri="{FF2B5EF4-FFF2-40B4-BE49-F238E27FC236}">
                  <a16:creationId xmlns:a16="http://schemas.microsoft.com/office/drawing/2014/main" id="{4EBBC5A2-A37E-47DF-9230-9A75067F1883}"/>
                </a:ext>
              </a:extLst>
            </p:cNvPr>
            <p:cNvSpPr>
              <a:spLocks noChangeAspect="1"/>
            </p:cNvSpPr>
            <p:nvPr/>
          </p:nvSpPr>
          <p:spPr>
            <a:xfrm rot="18900000">
              <a:off x="11161347" y="125399"/>
              <a:ext cx="1341675" cy="926985"/>
            </a:xfrm>
            <a:custGeom>
              <a:avLst/>
              <a:gdLst>
                <a:gd name="connsiteX0" fmla="*/ 1049126 w 1341675"/>
                <a:gd name="connsiteY0" fmla="*/ 8962 h 926985"/>
                <a:gd name="connsiteX1" fmla="*/ 1341675 w 1341675"/>
                <a:gd name="connsiteY1" fmla="*/ 301511 h 926985"/>
                <a:gd name="connsiteX2" fmla="*/ 1130649 w 1341675"/>
                <a:gd name="connsiteY2" fmla="*/ 512537 h 926985"/>
                <a:gd name="connsiteX3" fmla="*/ 1107397 w 1341675"/>
                <a:gd name="connsiteY3" fmla="*/ 499917 h 926985"/>
                <a:gd name="connsiteX4" fmla="*/ 926985 w 1341675"/>
                <a:gd name="connsiteY4" fmla="*/ 463493 h 926985"/>
                <a:gd name="connsiteX5" fmla="*/ 463493 w 1341675"/>
                <a:gd name="connsiteY5" fmla="*/ 926985 h 926985"/>
                <a:gd name="connsiteX6" fmla="*/ 0 w 1341675"/>
                <a:gd name="connsiteY6" fmla="*/ 926985 h 926985"/>
                <a:gd name="connsiteX7" fmla="*/ 926985 w 1341675"/>
                <a:gd name="connsiteY7" fmla="*/ 0 h 926985"/>
                <a:gd name="connsiteX8" fmla="*/ 1021763 w 1341675"/>
                <a:gd name="connsiteY8" fmla="*/ 4786 h 926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1675" h="926985">
                  <a:moveTo>
                    <a:pt x="1049126" y="8962"/>
                  </a:moveTo>
                  <a:lnTo>
                    <a:pt x="1341675" y="301511"/>
                  </a:lnTo>
                  <a:lnTo>
                    <a:pt x="1130649" y="512537"/>
                  </a:lnTo>
                  <a:lnTo>
                    <a:pt x="1107397" y="499917"/>
                  </a:lnTo>
                  <a:cubicBezTo>
                    <a:pt x="1051945" y="476462"/>
                    <a:pt x="990979" y="463493"/>
                    <a:pt x="926985" y="463493"/>
                  </a:cubicBezTo>
                  <a:cubicBezTo>
                    <a:pt x="671005" y="463493"/>
                    <a:pt x="463493" y="671005"/>
                    <a:pt x="463493" y="926985"/>
                  </a:cubicBezTo>
                  <a:lnTo>
                    <a:pt x="0" y="926985"/>
                  </a:lnTo>
                  <a:cubicBezTo>
                    <a:pt x="0" y="415026"/>
                    <a:pt x="415025" y="0"/>
                    <a:pt x="926985" y="0"/>
                  </a:cubicBezTo>
                  <a:cubicBezTo>
                    <a:pt x="958982" y="0"/>
                    <a:pt x="990601" y="1621"/>
                    <a:pt x="1021763" y="4786"/>
                  </a:cubicBezTo>
                  <a:close/>
                </a:path>
              </a:pathLst>
            </a:custGeom>
            <a:solidFill>
              <a:schemeClr val="bg2"/>
            </a:solidFill>
            <a:ln>
              <a:noFill/>
            </a:ln>
            <a:effectLst>
              <a:innerShdw blurRad="254000" dist="50800" dir="54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fr-FR">
                <a:solidFill>
                  <a:schemeClr val="tx1"/>
                </a:solidFill>
              </a:endParaRPr>
            </a:p>
          </p:txBody>
        </p:sp>
        <p:sp>
          <p:nvSpPr>
            <p:cNvPr id="45" name="Ovale 44">
              <a:extLst>
                <a:ext uri="{FF2B5EF4-FFF2-40B4-BE49-F238E27FC236}">
                  <a16:creationId xmlns:a16="http://schemas.microsoft.com/office/drawing/2014/main" id="{11781B9A-C230-4FFC-90A8-E0571B1DEDA7}"/>
                </a:ext>
              </a:extLst>
            </p:cNvPr>
            <p:cNvSpPr/>
            <p:nvPr/>
          </p:nvSpPr>
          <p:spPr>
            <a:xfrm rot="2700000">
              <a:off x="11798454" y="994196"/>
              <a:ext cx="107098" cy="466589"/>
            </a:xfrm>
            <a:prstGeom prst="ellipse">
              <a:avLst/>
            </a:prstGeom>
            <a:solidFill>
              <a:schemeClr val="bg2"/>
            </a:solidFill>
            <a:ln>
              <a:noFill/>
            </a:ln>
            <a:effectLst>
              <a:innerShdw blurRad="63500" dist="254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
          <p:nvSpPr>
            <p:cNvPr id="46" name="Forme libre : Forme 45">
              <a:extLst>
                <a:ext uri="{FF2B5EF4-FFF2-40B4-BE49-F238E27FC236}">
                  <a16:creationId xmlns:a16="http://schemas.microsoft.com/office/drawing/2014/main" id="{3295925C-3570-40F1-B3CE-07D947ED4643}"/>
                </a:ext>
              </a:extLst>
            </p:cNvPr>
            <p:cNvSpPr>
              <a:spLocks noChangeAspect="1"/>
            </p:cNvSpPr>
            <p:nvPr/>
          </p:nvSpPr>
          <p:spPr>
            <a:xfrm rot="18900000">
              <a:off x="11228590" y="129580"/>
              <a:ext cx="1337455" cy="1042921"/>
            </a:xfrm>
            <a:custGeom>
              <a:avLst/>
              <a:gdLst>
                <a:gd name="connsiteX0" fmla="*/ 1084058 w 1337455"/>
                <a:gd name="connsiteY0" fmla="*/ 16081 h 1042921"/>
                <a:gd name="connsiteX1" fmla="*/ 1337455 w 1337455"/>
                <a:gd name="connsiteY1" fmla="*/ 269477 h 1042921"/>
                <a:gd name="connsiteX2" fmla="*/ 1060775 w 1337455"/>
                <a:gd name="connsiteY2" fmla="*/ 546158 h 1042921"/>
                <a:gd name="connsiteX3" fmla="*/ 1020394 w 1337455"/>
                <a:gd name="connsiteY3" fmla="*/ 532055 h 1042921"/>
                <a:gd name="connsiteX4" fmla="*/ 926985 w 1337455"/>
                <a:gd name="connsiteY4" fmla="*/ 521461 h 1042921"/>
                <a:gd name="connsiteX5" fmla="*/ 463492 w 1337455"/>
                <a:gd name="connsiteY5" fmla="*/ 1042921 h 1042921"/>
                <a:gd name="connsiteX6" fmla="*/ 0 w 1337455"/>
                <a:gd name="connsiteY6" fmla="*/ 1042921 h 1042921"/>
                <a:gd name="connsiteX7" fmla="*/ 926984 w 1337455"/>
                <a:gd name="connsiteY7" fmla="*/ 0 h 1042921"/>
                <a:gd name="connsiteX8" fmla="*/ 1021763 w 1337455"/>
                <a:gd name="connsiteY8" fmla="*/ 5384 h 104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7455" h="1042921">
                  <a:moveTo>
                    <a:pt x="1084058" y="16081"/>
                  </a:moveTo>
                  <a:lnTo>
                    <a:pt x="1337455" y="269477"/>
                  </a:lnTo>
                  <a:lnTo>
                    <a:pt x="1060775" y="546158"/>
                  </a:lnTo>
                  <a:lnTo>
                    <a:pt x="1020394" y="532055"/>
                  </a:lnTo>
                  <a:cubicBezTo>
                    <a:pt x="990222" y="525109"/>
                    <a:pt x="958982" y="521461"/>
                    <a:pt x="926985" y="521461"/>
                  </a:cubicBezTo>
                  <a:cubicBezTo>
                    <a:pt x="671005" y="521461"/>
                    <a:pt x="463493" y="754927"/>
                    <a:pt x="463492" y="1042921"/>
                  </a:cubicBezTo>
                  <a:lnTo>
                    <a:pt x="0" y="1042921"/>
                  </a:lnTo>
                  <a:cubicBezTo>
                    <a:pt x="0" y="466932"/>
                    <a:pt x="415025" y="0"/>
                    <a:pt x="926984" y="0"/>
                  </a:cubicBezTo>
                  <a:cubicBezTo>
                    <a:pt x="958982" y="0"/>
                    <a:pt x="990600" y="1824"/>
                    <a:pt x="1021763" y="5384"/>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fr-FR">
                <a:solidFill>
                  <a:schemeClr val="tx1"/>
                </a:solidFill>
              </a:endParaRPr>
            </a:p>
          </p:txBody>
        </p:sp>
      </p:grpSp>
      <p:grpSp>
        <p:nvGrpSpPr>
          <p:cNvPr id="15" name="Groupe 14">
            <a:extLst>
              <a:ext uri="{FF2B5EF4-FFF2-40B4-BE49-F238E27FC236}">
                <a16:creationId xmlns:a16="http://schemas.microsoft.com/office/drawing/2014/main" id="{394664AE-6DC5-428F-9AC4-5A8F67571F72}"/>
              </a:ext>
              <a:ext uri="{C183D7F6-B498-43B3-948B-1728B52AA6E4}">
                <adec:decorative xmlns:adec="http://schemas.microsoft.com/office/drawing/2017/decorative" val="1"/>
              </a:ext>
            </a:extLst>
          </p:cNvPr>
          <p:cNvGrpSpPr/>
          <p:nvPr userDrawn="1"/>
        </p:nvGrpSpPr>
        <p:grpSpPr>
          <a:xfrm>
            <a:off x="594036" y="5610392"/>
            <a:ext cx="667802" cy="631474"/>
            <a:chOff x="10478914" y="1506691"/>
            <a:chExt cx="667802" cy="631474"/>
          </a:xfrm>
        </p:grpSpPr>
        <p:sp>
          <p:nvSpPr>
            <p:cNvPr id="16" name="Forme libre : Forme 15">
              <a:extLst>
                <a:ext uri="{FF2B5EF4-FFF2-40B4-BE49-F238E27FC236}">
                  <a16:creationId xmlns:a16="http://schemas.microsoft.com/office/drawing/2014/main" id="{8288F304-7DF7-42FB-BD6F-D575128A1DDE}"/>
                </a:ext>
              </a:extLst>
            </p:cNvPr>
            <p:cNvSpPr>
              <a:spLocks noChangeAspect="1"/>
            </p:cNvSpPr>
            <p:nvPr/>
          </p:nvSpPr>
          <p:spPr>
            <a:xfrm rot="8100000">
              <a:off x="10606715" y="1506691"/>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
          <p:nvSpPr>
            <p:cNvPr id="21" name="Ovale 20">
              <a:extLst>
                <a:ext uri="{FF2B5EF4-FFF2-40B4-BE49-F238E27FC236}">
                  <a16:creationId xmlns:a16="http://schemas.microsoft.com/office/drawing/2014/main" id="{104835D9-7DE9-4DDD-A6C2-1C526822700A}"/>
                </a:ext>
              </a:extLst>
            </p:cNvPr>
            <p:cNvSpPr/>
            <p:nvPr/>
          </p:nvSpPr>
          <p:spPr>
            <a:xfrm rot="13500000">
              <a:off x="10613915" y="1424627"/>
              <a:ext cx="270000" cy="540001"/>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grpSp>
      <p:sp>
        <p:nvSpPr>
          <p:cNvPr id="5" name="Espace réservé de la date 4">
            <a:extLst>
              <a:ext uri="{FF2B5EF4-FFF2-40B4-BE49-F238E27FC236}">
                <a16:creationId xmlns:a16="http://schemas.microsoft.com/office/drawing/2014/main" id="{E57D2D6F-49E8-4217-A908-2D9E43583589}"/>
              </a:ext>
            </a:extLst>
          </p:cNvPr>
          <p:cNvSpPr>
            <a:spLocks noGrp="1"/>
          </p:cNvSpPr>
          <p:nvPr>
            <p:ph type="dt" sz="half" idx="10"/>
          </p:nvPr>
        </p:nvSpPr>
        <p:spPr/>
        <p:txBody>
          <a:bodyPr rtlCol="0">
            <a:noAutofit/>
          </a:bodyPr>
          <a:lstStyle/>
          <a:p>
            <a:pPr rtl="0"/>
            <a:r>
              <a:rPr lang="fr-FR"/>
              <a:t>Mardi 2 février 20XX</a:t>
            </a:r>
          </a:p>
        </p:txBody>
      </p:sp>
      <p:sp>
        <p:nvSpPr>
          <p:cNvPr id="6" name="Espace réservé du pied de page 5">
            <a:extLst>
              <a:ext uri="{FF2B5EF4-FFF2-40B4-BE49-F238E27FC236}">
                <a16:creationId xmlns:a16="http://schemas.microsoft.com/office/drawing/2014/main" id="{591C4440-6B8D-4A24-A807-8B1302A3DFAF}"/>
              </a:ext>
            </a:extLst>
          </p:cNvPr>
          <p:cNvSpPr>
            <a:spLocks noGrp="1"/>
          </p:cNvSpPr>
          <p:nvPr>
            <p:ph type="ftr" sz="quarter" idx="11"/>
          </p:nvPr>
        </p:nvSpPr>
        <p:spPr/>
        <p:txBody>
          <a:bodyPr rtlCol="0">
            <a:noAutofit/>
          </a:bodyPr>
          <a:lstStyle/>
          <a:p>
            <a:pPr rtl="0"/>
            <a:r>
              <a:rPr lang="fr-FR"/>
              <a:t>Exemple de Texte de Pied de page</a:t>
            </a:r>
          </a:p>
        </p:txBody>
      </p:sp>
      <p:sp>
        <p:nvSpPr>
          <p:cNvPr id="7" name="Espace réservé du numéro de diapositive 6">
            <a:extLst>
              <a:ext uri="{FF2B5EF4-FFF2-40B4-BE49-F238E27FC236}">
                <a16:creationId xmlns:a16="http://schemas.microsoft.com/office/drawing/2014/main" id="{76CFE189-E20B-4108-B290-244424336512}"/>
              </a:ext>
            </a:extLst>
          </p:cNvPr>
          <p:cNvSpPr>
            <a:spLocks noGrp="1"/>
          </p:cNvSpPr>
          <p:nvPr>
            <p:ph type="sldNum" sz="quarter" idx="12"/>
          </p:nvPr>
        </p:nvSpPr>
        <p:spPr/>
        <p:txBody>
          <a:bodyPr rtlCol="0">
            <a:noAutofit/>
          </a:bodyPr>
          <a:lstStyle/>
          <a:p>
            <a:pPr rtl="0"/>
            <a:fld id="{DBA1B0FB-D917-4C8C-928F-313BD683BF39}" type="slidenum">
              <a:rPr lang="fr-FR" smtClean="0"/>
              <a:t>‹N°›</a:t>
            </a:fld>
            <a:endParaRPr lang="fr-FR"/>
          </a:p>
        </p:txBody>
      </p:sp>
      <p:sp>
        <p:nvSpPr>
          <p:cNvPr id="17" name="Ovale 16">
            <a:extLst>
              <a:ext uri="{FF2B5EF4-FFF2-40B4-BE49-F238E27FC236}">
                <a16:creationId xmlns:a16="http://schemas.microsoft.com/office/drawing/2014/main" id="{83C43C1C-00B3-40E0-B073-B8C56206D07D}"/>
              </a:ext>
              <a:ext uri="{C183D7F6-B498-43B3-948B-1728B52AA6E4}">
                <adec:decorative xmlns:adec="http://schemas.microsoft.com/office/drawing/2017/decorative" val="1"/>
              </a:ext>
            </a:extLst>
          </p:cNvPr>
          <p:cNvSpPr>
            <a:spLocks noChangeAspect="1"/>
          </p:cNvSpPr>
          <p:nvPr userDrawn="1"/>
        </p:nvSpPr>
        <p:spPr>
          <a:xfrm>
            <a:off x="5303845" y="5427212"/>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Tree>
    <p:extLst>
      <p:ext uri="{BB962C8B-B14F-4D97-AF65-F5344CB8AC3E}">
        <p14:creationId xmlns:p14="http://schemas.microsoft.com/office/powerpoint/2010/main" val="7273191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B577394-0A20-4CF6-9066-CFC2C1C9D30F}"/>
              </a:ext>
            </a:extLst>
          </p:cNvPr>
          <p:cNvSpPr>
            <a:spLocks noGrp="1"/>
          </p:cNvSpPr>
          <p:nvPr>
            <p:ph type="ctrTitle"/>
          </p:nvPr>
        </p:nvSpPr>
        <p:spPr>
          <a:xfrm>
            <a:off x="3359149" y="389840"/>
            <a:ext cx="8281987" cy="2954655"/>
          </a:xfrm>
        </p:spPr>
        <p:txBody>
          <a:bodyPr rtlCol="0" anchor="t" anchorCtr="0">
            <a:noAutofit/>
          </a:bodyPr>
          <a:lstStyle>
            <a:lvl1pPr algn="l">
              <a:lnSpc>
                <a:spcPct val="100000"/>
              </a:lnSpc>
              <a:defRPr sz="6400"/>
            </a:lvl1pPr>
          </a:lstStyle>
          <a:p>
            <a:pPr rtl="0"/>
            <a:r>
              <a:rPr lang="fr-FR"/>
              <a:t>Modifiez le style du titre</a:t>
            </a:r>
            <a:endParaRPr lang="fr-FR" dirty="0"/>
          </a:p>
        </p:txBody>
      </p:sp>
      <p:sp>
        <p:nvSpPr>
          <p:cNvPr id="3" name="Sous-titre 2">
            <a:extLst>
              <a:ext uri="{FF2B5EF4-FFF2-40B4-BE49-F238E27FC236}">
                <a16:creationId xmlns:a16="http://schemas.microsoft.com/office/drawing/2014/main" id="{3F10971F-8922-4B23-9C80-0643D7E35026}"/>
              </a:ext>
            </a:extLst>
          </p:cNvPr>
          <p:cNvSpPr>
            <a:spLocks noGrp="1"/>
          </p:cNvSpPr>
          <p:nvPr>
            <p:ph type="subTitle" idx="1"/>
          </p:nvPr>
        </p:nvSpPr>
        <p:spPr>
          <a:xfrm>
            <a:off x="3359149" y="3536951"/>
            <a:ext cx="8281989" cy="2555874"/>
          </a:xfrm>
        </p:spPr>
        <p:txBody>
          <a:bodyPr rtlCol="0">
            <a:noAutofit/>
          </a:bodyPr>
          <a:lstStyle>
            <a:lvl1pPr marL="0" indent="0" algn="l">
              <a:lnSpc>
                <a:spcPct val="100000"/>
              </a:lnSpc>
              <a:buNone/>
              <a:defRPr sz="2400">
                <a:solidFill>
                  <a:schemeClr val="tx1">
                    <a:alpha val="8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fr-FR"/>
              <a:t>Modifiez le style des sous-titres du masque</a:t>
            </a:r>
            <a:endParaRPr lang="fr-FR" dirty="0"/>
          </a:p>
        </p:txBody>
      </p:sp>
      <p:sp>
        <p:nvSpPr>
          <p:cNvPr id="4" name="Espace réservé de la date 3">
            <a:extLst>
              <a:ext uri="{FF2B5EF4-FFF2-40B4-BE49-F238E27FC236}">
                <a16:creationId xmlns:a16="http://schemas.microsoft.com/office/drawing/2014/main" id="{8B1BC074-1090-47AF-BDE8-3859BF574BA6}"/>
              </a:ext>
            </a:extLst>
          </p:cNvPr>
          <p:cNvSpPr>
            <a:spLocks noGrp="1"/>
          </p:cNvSpPr>
          <p:nvPr>
            <p:ph type="dt" sz="half" idx="10"/>
          </p:nvPr>
        </p:nvSpPr>
        <p:spPr/>
        <p:txBody>
          <a:bodyPr rtlCol="0">
            <a:noAutofit/>
          </a:bodyPr>
          <a:lstStyle/>
          <a:p>
            <a:pPr rtl="0"/>
            <a:r>
              <a:rPr lang="fr-FR"/>
              <a:t>Mardi 2 février 20XX</a:t>
            </a:r>
            <a:endParaRPr lang="fr-FR" dirty="0"/>
          </a:p>
        </p:txBody>
      </p:sp>
      <p:sp>
        <p:nvSpPr>
          <p:cNvPr id="5" name="Espace réservé du pied de page 4">
            <a:extLst>
              <a:ext uri="{FF2B5EF4-FFF2-40B4-BE49-F238E27FC236}">
                <a16:creationId xmlns:a16="http://schemas.microsoft.com/office/drawing/2014/main" id="{F1D6522F-D41A-4734-8BD1-BD6E5A37D04C}"/>
              </a:ext>
            </a:extLst>
          </p:cNvPr>
          <p:cNvSpPr>
            <a:spLocks noGrp="1"/>
          </p:cNvSpPr>
          <p:nvPr>
            <p:ph type="ftr" sz="quarter" idx="11"/>
          </p:nvPr>
        </p:nvSpPr>
        <p:spPr/>
        <p:txBody>
          <a:bodyPr rtlCol="0">
            <a:noAutofit/>
          </a:bodyPr>
          <a:lstStyle/>
          <a:p>
            <a:pPr rtl="0"/>
            <a:r>
              <a:rPr lang="fr-FR"/>
              <a:t>Exemple de Texte de Pied de page</a:t>
            </a:r>
          </a:p>
        </p:txBody>
      </p:sp>
      <p:sp>
        <p:nvSpPr>
          <p:cNvPr id="6" name="Espace réservé du numéro de diapositive 5">
            <a:extLst>
              <a:ext uri="{FF2B5EF4-FFF2-40B4-BE49-F238E27FC236}">
                <a16:creationId xmlns:a16="http://schemas.microsoft.com/office/drawing/2014/main" id="{D74D4206-406C-42A3-BBD4-44C043180931}"/>
              </a:ext>
            </a:extLst>
          </p:cNvPr>
          <p:cNvSpPr>
            <a:spLocks noGrp="1"/>
          </p:cNvSpPr>
          <p:nvPr>
            <p:ph type="sldNum" sz="quarter" idx="12"/>
          </p:nvPr>
        </p:nvSpPr>
        <p:spPr/>
        <p:txBody>
          <a:bodyPr rtlCol="0">
            <a:noAutofit/>
          </a:bodyPr>
          <a:lstStyle/>
          <a:p>
            <a:pPr rtl="0"/>
            <a:fld id="{DBA1B0FB-D917-4C8C-928F-313BD683BF39}" type="slidenum">
              <a:rPr lang="fr-FR" smtClean="0"/>
              <a:t>‹N°›</a:t>
            </a:fld>
            <a:endParaRPr lang="fr-FR"/>
          </a:p>
        </p:txBody>
      </p:sp>
      <p:sp>
        <p:nvSpPr>
          <p:cNvPr id="19" name="Forme libre : Forme 18">
            <a:extLst>
              <a:ext uri="{FF2B5EF4-FFF2-40B4-BE49-F238E27FC236}">
                <a16:creationId xmlns:a16="http://schemas.microsoft.com/office/drawing/2014/main" id="{82184FF4-7029-4ED7-813A-192E60608764}"/>
              </a:ext>
            </a:extLst>
          </p:cNvPr>
          <p:cNvSpPr>
            <a:spLocks noChangeAspect="1"/>
          </p:cNvSpPr>
          <p:nvPr/>
        </p:nvSpPr>
        <p:spPr>
          <a:xfrm rot="2700000">
            <a:off x="612445" y="48188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
        <p:nvSpPr>
          <p:cNvPr id="20" name="Ovale 19">
            <a:extLst>
              <a:ext uri="{FF2B5EF4-FFF2-40B4-BE49-F238E27FC236}">
                <a16:creationId xmlns:a16="http://schemas.microsoft.com/office/drawing/2014/main" id="{AAA7AB09-557C-41AD-9113-FF9F68FA1035}"/>
              </a:ext>
            </a:extLst>
          </p:cNvPr>
          <p:cNvSpPr/>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
        <p:nvSpPr>
          <p:cNvPr id="25" name="Ovale 24">
            <a:extLst>
              <a:ext uri="{FF2B5EF4-FFF2-40B4-BE49-F238E27FC236}">
                <a16:creationId xmlns:a16="http://schemas.microsoft.com/office/drawing/2014/main" id="{EF99ECAA-1F11-4937-BBA6-51935AB44C9D}"/>
              </a:ext>
            </a:extLst>
          </p:cNvPr>
          <p:cNvSpPr>
            <a:spLocks noChangeAspect="1"/>
          </p:cNvSpPr>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grpSp>
        <p:nvGrpSpPr>
          <p:cNvPr id="34" name="Groupe 33">
            <a:extLst>
              <a:ext uri="{FF2B5EF4-FFF2-40B4-BE49-F238E27FC236}">
                <a16:creationId xmlns:a16="http://schemas.microsoft.com/office/drawing/2014/main" id="{79DE9FAB-6BBA-4CFE-B67D-77B47F01ECA4}"/>
              </a:ext>
            </a:extLst>
          </p:cNvPr>
          <p:cNvGrpSpPr/>
          <p:nvPr/>
        </p:nvGrpSpPr>
        <p:grpSpPr>
          <a:xfrm>
            <a:off x="1329952" y="4524379"/>
            <a:ext cx="1980001" cy="1363916"/>
            <a:chOff x="4879602" y="3781429"/>
            <a:chExt cx="1980001" cy="1363916"/>
          </a:xfrm>
        </p:grpSpPr>
        <p:sp>
          <p:nvSpPr>
            <p:cNvPr id="35" name="Forme libre : Forme 34">
              <a:extLst>
                <a:ext uri="{FF2B5EF4-FFF2-40B4-BE49-F238E27FC236}">
                  <a16:creationId xmlns:a16="http://schemas.microsoft.com/office/drawing/2014/main" id="{79FAC916-D9BB-4794-81B4-7C47C67E850D}"/>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fr-FR" dirty="0"/>
            </a:p>
          </p:txBody>
        </p:sp>
        <p:sp>
          <p:nvSpPr>
            <p:cNvPr id="36" name="Forme libre : Forme 35">
              <a:extLst>
                <a:ext uri="{FF2B5EF4-FFF2-40B4-BE49-F238E27FC236}">
                  <a16:creationId xmlns:a16="http://schemas.microsoft.com/office/drawing/2014/main" id="{B5CA2231-7A65-4D16-8400-A210CC41DB73}"/>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fr-FR" dirty="0">
                <a:solidFill>
                  <a:schemeClr val="tx1"/>
                </a:solidFill>
              </a:endParaRPr>
            </a:p>
          </p:txBody>
        </p:sp>
        <p:sp>
          <p:nvSpPr>
            <p:cNvPr id="37" name="Ovale 36">
              <a:extLst>
                <a:ext uri="{FF2B5EF4-FFF2-40B4-BE49-F238E27FC236}">
                  <a16:creationId xmlns:a16="http://schemas.microsoft.com/office/drawing/2014/main" id="{4B089C8C-B82B-4704-88E2-E857A5E21529}"/>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
          <p:nvSpPr>
            <p:cNvPr id="38" name="Ovale 37">
              <a:extLst>
                <a:ext uri="{FF2B5EF4-FFF2-40B4-BE49-F238E27FC236}">
                  <a16:creationId xmlns:a16="http://schemas.microsoft.com/office/drawing/2014/main" id="{434B90C8-5B4D-456E-AD99-80EF748FDD72}"/>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grpSp>
    </p:spTree>
    <p:extLst>
      <p:ext uri="{BB962C8B-B14F-4D97-AF65-F5344CB8AC3E}">
        <p14:creationId xmlns:p14="http://schemas.microsoft.com/office/powerpoint/2010/main" val="34123629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2" name="Ovale 21">
            <a:extLst>
              <a:ext uri="{FF2B5EF4-FFF2-40B4-BE49-F238E27FC236}">
                <a16:creationId xmlns:a16="http://schemas.microsoft.com/office/drawing/2014/main" id="{94729CA3-91C4-4A89-9448-A2F0E409177A}"/>
              </a:ext>
            </a:extLst>
          </p:cNvPr>
          <p:cNvSpPr>
            <a:spLocks noChangeAspect="1"/>
          </p:cNvSpPr>
          <p:nvPr/>
        </p:nvSpPr>
        <p:spPr>
          <a:xfrm>
            <a:off x="11069864" y="33337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grpSp>
        <p:nvGrpSpPr>
          <p:cNvPr id="13" name="Groupe 12">
            <a:extLst>
              <a:ext uri="{FF2B5EF4-FFF2-40B4-BE49-F238E27FC236}">
                <a16:creationId xmlns:a16="http://schemas.microsoft.com/office/drawing/2014/main" id="{168347B7-45FA-4A01-924D-DC385B720B3E}"/>
              </a:ext>
            </a:extLst>
          </p:cNvPr>
          <p:cNvGrpSpPr/>
          <p:nvPr/>
        </p:nvGrpSpPr>
        <p:grpSpPr>
          <a:xfrm>
            <a:off x="331786" y="5528198"/>
            <a:ext cx="631474" cy="667800"/>
            <a:chOff x="2994153" y="1378666"/>
            <a:chExt cx="631474" cy="667800"/>
          </a:xfrm>
        </p:grpSpPr>
        <p:sp>
          <p:nvSpPr>
            <p:cNvPr id="20" name="Forme libre : Forme 19">
              <a:extLst>
                <a:ext uri="{FF2B5EF4-FFF2-40B4-BE49-F238E27FC236}">
                  <a16:creationId xmlns:a16="http://schemas.microsoft.com/office/drawing/2014/main" id="{31167DA1-25D1-4E60-A62E-42B6F56A96EC}"/>
                </a:ext>
              </a:extLst>
            </p:cNvPr>
            <p:cNvSpPr>
              <a:spLocks noChangeAspect="1"/>
            </p:cNvSpPr>
            <p:nvPr/>
          </p:nvSpPr>
          <p:spPr>
            <a:xfrm rot="2700000">
              <a:off x="3039890" y="1332929"/>
              <a:ext cx="540000"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
          <p:nvSpPr>
            <p:cNvPr id="21" name="Ovale 20">
              <a:extLst>
                <a:ext uri="{FF2B5EF4-FFF2-40B4-BE49-F238E27FC236}">
                  <a16:creationId xmlns:a16="http://schemas.microsoft.com/office/drawing/2014/main" id="{6B7B7215-A661-477E-91D0-CDBE5564D2B9}"/>
                </a:ext>
              </a:extLst>
            </p:cNvPr>
            <p:cNvSpPr/>
            <p:nvPr/>
          </p:nvSpPr>
          <p:spPr>
            <a:xfrm rot="8100000">
              <a:off x="3047090" y="1506466"/>
              <a:ext cx="270000" cy="54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grpSp>
      <p:sp>
        <p:nvSpPr>
          <p:cNvPr id="2" name="Titre 1">
            <a:extLst>
              <a:ext uri="{FF2B5EF4-FFF2-40B4-BE49-F238E27FC236}">
                <a16:creationId xmlns:a16="http://schemas.microsoft.com/office/drawing/2014/main" id="{8978E540-142B-4A82-9C3F-E61BC190AEED}"/>
              </a:ext>
            </a:extLst>
          </p:cNvPr>
          <p:cNvSpPr>
            <a:spLocks noGrp="1"/>
          </p:cNvSpPr>
          <p:nvPr>
            <p:ph type="title"/>
          </p:nvPr>
        </p:nvSpPr>
        <p:spPr>
          <a:xfrm>
            <a:off x="550863" y="549275"/>
            <a:ext cx="11090274" cy="1332000"/>
          </a:xfrm>
        </p:spPr>
        <p:txBody>
          <a:bodyPr rtlCol="0">
            <a:noAutofit/>
          </a:bodyPr>
          <a:lstStyle>
            <a:lvl1pPr>
              <a:lnSpc>
                <a:spcPct val="100000"/>
              </a:lnSpc>
              <a:defRPr/>
            </a:lvl1pPr>
          </a:lstStyle>
          <a:p>
            <a:pPr rtl="0"/>
            <a:r>
              <a:rPr lang="fr-FR"/>
              <a:t>Modifiez le style du titre</a:t>
            </a:r>
            <a:endParaRPr lang="fr-FR" dirty="0"/>
          </a:p>
        </p:txBody>
      </p:sp>
      <p:sp>
        <p:nvSpPr>
          <p:cNvPr id="3" name="Espace réservé du contenu 2">
            <a:extLst>
              <a:ext uri="{FF2B5EF4-FFF2-40B4-BE49-F238E27FC236}">
                <a16:creationId xmlns:a16="http://schemas.microsoft.com/office/drawing/2014/main" id="{02C6BF36-D4F5-4363-B440-BDAE50BBD4B6}"/>
              </a:ext>
            </a:extLst>
          </p:cNvPr>
          <p:cNvSpPr>
            <a:spLocks noGrp="1"/>
          </p:cNvSpPr>
          <p:nvPr>
            <p:ph sz="half" idx="1"/>
          </p:nvPr>
        </p:nvSpPr>
        <p:spPr>
          <a:xfrm>
            <a:off x="550862" y="2097175"/>
            <a:ext cx="5435600" cy="3995650"/>
          </a:xfrm>
        </p:spPr>
        <p:txBody>
          <a:bodyPr rtlCol="0">
            <a:noAutofit/>
          </a:body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endParaRPr lang="fr-FR" dirty="0"/>
          </a:p>
        </p:txBody>
      </p:sp>
      <p:sp>
        <p:nvSpPr>
          <p:cNvPr id="4" name="Espace réservé du contenu 3">
            <a:extLst>
              <a:ext uri="{FF2B5EF4-FFF2-40B4-BE49-F238E27FC236}">
                <a16:creationId xmlns:a16="http://schemas.microsoft.com/office/drawing/2014/main" id="{F8362910-87AA-4E67-992D-8D4822FD89FE}"/>
              </a:ext>
            </a:extLst>
          </p:cNvPr>
          <p:cNvSpPr>
            <a:spLocks noGrp="1"/>
          </p:cNvSpPr>
          <p:nvPr>
            <p:ph sz="half" idx="2"/>
          </p:nvPr>
        </p:nvSpPr>
        <p:spPr>
          <a:xfrm>
            <a:off x="6205538" y="2097175"/>
            <a:ext cx="5435600" cy="3995650"/>
          </a:xfrm>
        </p:spPr>
        <p:txBody>
          <a:bodyPr rtlCol="0">
            <a:noAutofit/>
          </a:body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endParaRPr lang="fr-FR" dirty="0"/>
          </a:p>
        </p:txBody>
      </p:sp>
      <p:sp>
        <p:nvSpPr>
          <p:cNvPr id="5" name="Espace réservé de la date 4">
            <a:extLst>
              <a:ext uri="{FF2B5EF4-FFF2-40B4-BE49-F238E27FC236}">
                <a16:creationId xmlns:a16="http://schemas.microsoft.com/office/drawing/2014/main" id="{BB99A8AF-0998-4613-B1D8-C14ECBFFDF67}"/>
              </a:ext>
            </a:extLst>
          </p:cNvPr>
          <p:cNvSpPr>
            <a:spLocks noGrp="1"/>
          </p:cNvSpPr>
          <p:nvPr>
            <p:ph type="dt" sz="half" idx="10"/>
          </p:nvPr>
        </p:nvSpPr>
        <p:spPr/>
        <p:txBody>
          <a:bodyPr rtlCol="0">
            <a:noAutofit/>
          </a:bodyPr>
          <a:lstStyle/>
          <a:p>
            <a:pPr rtl="0"/>
            <a:r>
              <a:rPr lang="fr-FR"/>
              <a:t>Mardi 2 février 20XX</a:t>
            </a:r>
          </a:p>
        </p:txBody>
      </p:sp>
      <p:sp>
        <p:nvSpPr>
          <p:cNvPr id="6" name="Espace réservé du pied de page 5">
            <a:extLst>
              <a:ext uri="{FF2B5EF4-FFF2-40B4-BE49-F238E27FC236}">
                <a16:creationId xmlns:a16="http://schemas.microsoft.com/office/drawing/2014/main" id="{66E44EAA-B8A9-4428-A9DF-1174DA940990}"/>
              </a:ext>
            </a:extLst>
          </p:cNvPr>
          <p:cNvSpPr>
            <a:spLocks noGrp="1"/>
          </p:cNvSpPr>
          <p:nvPr>
            <p:ph type="ftr" sz="quarter" idx="11"/>
          </p:nvPr>
        </p:nvSpPr>
        <p:spPr/>
        <p:txBody>
          <a:bodyPr rtlCol="0">
            <a:noAutofit/>
          </a:bodyPr>
          <a:lstStyle/>
          <a:p>
            <a:pPr rtl="0"/>
            <a:r>
              <a:rPr lang="fr-FR"/>
              <a:t>Exemple de Texte de Pied de page</a:t>
            </a:r>
          </a:p>
        </p:txBody>
      </p:sp>
      <p:sp>
        <p:nvSpPr>
          <p:cNvPr id="7" name="Espace réservé du numéro de diapositive 6">
            <a:extLst>
              <a:ext uri="{FF2B5EF4-FFF2-40B4-BE49-F238E27FC236}">
                <a16:creationId xmlns:a16="http://schemas.microsoft.com/office/drawing/2014/main" id="{19E5C381-C899-4BF9-B584-2D78074D1CB2}"/>
              </a:ext>
            </a:extLst>
          </p:cNvPr>
          <p:cNvSpPr>
            <a:spLocks noGrp="1"/>
          </p:cNvSpPr>
          <p:nvPr>
            <p:ph type="sldNum" sz="quarter" idx="12"/>
          </p:nvPr>
        </p:nvSpPr>
        <p:spPr/>
        <p:txBody>
          <a:bodyPr rtlCol="0">
            <a:noAutofit/>
          </a:bodyPr>
          <a:lstStyle/>
          <a:p>
            <a:pPr rtl="0"/>
            <a:fld id="{DBA1B0FB-D917-4C8C-928F-313BD683BF39}" type="slidenum">
              <a:rPr lang="fr-FR" smtClean="0"/>
              <a:t>‹N°›</a:t>
            </a:fld>
            <a:endParaRPr lang="fr-FR"/>
          </a:p>
        </p:txBody>
      </p:sp>
    </p:spTree>
    <p:extLst>
      <p:ext uri="{BB962C8B-B14F-4D97-AF65-F5344CB8AC3E}">
        <p14:creationId xmlns:p14="http://schemas.microsoft.com/office/powerpoint/2010/main" val="3617165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AB81B449-7B97-41DC-B23F-65EDCBD316A6}"/>
              </a:ext>
            </a:extLst>
          </p:cNvPr>
          <p:cNvSpPr>
            <a:spLocks noGrp="1"/>
          </p:cNvSpPr>
          <p:nvPr>
            <p:ph type="dt" sz="half" idx="10"/>
          </p:nvPr>
        </p:nvSpPr>
        <p:spPr/>
        <p:txBody>
          <a:bodyPr rtlCol="0">
            <a:noAutofit/>
          </a:bodyPr>
          <a:lstStyle/>
          <a:p>
            <a:pPr rtl="0"/>
            <a:r>
              <a:rPr lang="fr-FR"/>
              <a:t>Mardi 2 février 20XX</a:t>
            </a:r>
          </a:p>
        </p:txBody>
      </p:sp>
      <p:sp>
        <p:nvSpPr>
          <p:cNvPr id="3" name="Espace réservé du pied de page 2">
            <a:extLst>
              <a:ext uri="{FF2B5EF4-FFF2-40B4-BE49-F238E27FC236}">
                <a16:creationId xmlns:a16="http://schemas.microsoft.com/office/drawing/2014/main" id="{7C6B46D5-337B-4906-8412-4EEA3884FA7E}"/>
              </a:ext>
            </a:extLst>
          </p:cNvPr>
          <p:cNvSpPr>
            <a:spLocks noGrp="1"/>
          </p:cNvSpPr>
          <p:nvPr>
            <p:ph type="ftr" sz="quarter" idx="11"/>
          </p:nvPr>
        </p:nvSpPr>
        <p:spPr/>
        <p:txBody>
          <a:bodyPr rtlCol="0">
            <a:noAutofit/>
          </a:bodyPr>
          <a:lstStyle/>
          <a:p>
            <a:pPr rtl="0"/>
            <a:r>
              <a:rPr lang="fr-FR"/>
              <a:t>Exemple de Texte de Pied de page</a:t>
            </a:r>
          </a:p>
        </p:txBody>
      </p:sp>
      <p:sp>
        <p:nvSpPr>
          <p:cNvPr id="4" name="Espace réservé du numéro de diapositive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rtlCol="0">
            <a:noAutofit/>
          </a:bodyPr>
          <a:lstStyle/>
          <a:p>
            <a:pPr rtl="0"/>
            <a:fld id="{DBA1B0FB-D917-4C8C-928F-313BD683BF39}" type="slidenum">
              <a:rPr lang="fr-FR" smtClean="0"/>
              <a:t>‹N°›</a:t>
            </a:fld>
            <a:endParaRPr lang="fr-FR"/>
          </a:p>
        </p:txBody>
      </p:sp>
    </p:spTree>
    <p:extLst>
      <p:ext uri="{BB962C8B-B14F-4D97-AF65-F5344CB8AC3E}">
        <p14:creationId xmlns:p14="http://schemas.microsoft.com/office/powerpoint/2010/main" val="38583325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grpSp>
        <p:nvGrpSpPr>
          <p:cNvPr id="8" name="Groupe 7">
            <a:extLst>
              <a:ext uri="{FF2B5EF4-FFF2-40B4-BE49-F238E27FC236}">
                <a16:creationId xmlns:a16="http://schemas.microsoft.com/office/drawing/2014/main" id="{778B0BE9-88B0-4883-9BA9-CD594C400EC1}"/>
              </a:ext>
            </a:extLst>
          </p:cNvPr>
          <p:cNvGrpSpPr/>
          <p:nvPr/>
        </p:nvGrpSpPr>
        <p:grpSpPr>
          <a:xfrm>
            <a:off x="4949631" y="5111861"/>
            <a:ext cx="1262947" cy="1335600"/>
            <a:chOff x="2678417" y="2427951"/>
            <a:chExt cx="1262947" cy="1335600"/>
          </a:xfrm>
        </p:grpSpPr>
        <p:sp>
          <p:nvSpPr>
            <p:cNvPr id="11" name="Forme libre : Forme 10">
              <a:extLst>
                <a:ext uri="{FF2B5EF4-FFF2-40B4-BE49-F238E27FC236}">
                  <a16:creationId xmlns:a16="http://schemas.microsoft.com/office/drawing/2014/main" id="{C59DCBF3-7AFA-4CD1-A918-BC6DDE674E6C}"/>
                </a:ext>
              </a:extLst>
            </p:cNvPr>
            <p:cNvSpPr>
              <a:spLocks noChangeAspect="1"/>
            </p:cNvSpPr>
            <p:nvPr/>
          </p:nvSpPr>
          <p:spPr>
            <a:xfrm rot="2700000">
              <a:off x="2769891" y="2336477"/>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
          <p:nvSpPr>
            <p:cNvPr id="12" name="Ovale 11">
              <a:extLst>
                <a:ext uri="{FF2B5EF4-FFF2-40B4-BE49-F238E27FC236}">
                  <a16:creationId xmlns:a16="http://schemas.microsoft.com/office/drawing/2014/main" id="{06964A02-96E1-4654-9187-DDDE7409F75B}"/>
                </a:ext>
              </a:extLst>
            </p:cNvPr>
            <p:cNvSpPr/>
            <p:nvPr/>
          </p:nvSpPr>
          <p:spPr>
            <a:xfrm rot="8100000">
              <a:off x="2784291" y="2683551"/>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grpSp>
      <p:sp>
        <p:nvSpPr>
          <p:cNvPr id="2" name="Titre 1">
            <a:extLst>
              <a:ext uri="{FF2B5EF4-FFF2-40B4-BE49-F238E27FC236}">
                <a16:creationId xmlns:a16="http://schemas.microsoft.com/office/drawing/2014/main" id="{BF3FF76C-A012-4CDA-8AE7-E9413955716A}"/>
              </a:ext>
            </a:extLst>
          </p:cNvPr>
          <p:cNvSpPr>
            <a:spLocks noGrp="1"/>
          </p:cNvSpPr>
          <p:nvPr>
            <p:ph type="title"/>
          </p:nvPr>
        </p:nvSpPr>
        <p:spPr>
          <a:xfrm>
            <a:off x="550863" y="549275"/>
            <a:ext cx="11090275" cy="984885"/>
          </a:xfrm>
        </p:spPr>
        <p:txBody>
          <a:bodyPr rtlCol="0" anchor="t">
            <a:noAutofit/>
          </a:bodyPr>
          <a:lstStyle>
            <a:lvl1pPr>
              <a:lnSpc>
                <a:spcPct val="100000"/>
              </a:lnSpc>
              <a:defRPr sz="3200"/>
            </a:lvl1pPr>
          </a:lstStyle>
          <a:p>
            <a:pPr rtl="0"/>
            <a:r>
              <a:rPr lang="fr-FR"/>
              <a:t>Modifiez le style du titre</a:t>
            </a:r>
            <a:endParaRPr lang="fr-FR" dirty="0"/>
          </a:p>
        </p:txBody>
      </p:sp>
      <p:sp>
        <p:nvSpPr>
          <p:cNvPr id="3" name="Espace réservé du contenu 2">
            <a:extLst>
              <a:ext uri="{FF2B5EF4-FFF2-40B4-BE49-F238E27FC236}">
                <a16:creationId xmlns:a16="http://schemas.microsoft.com/office/drawing/2014/main" id="{611A4C80-DC38-4641-924F-90D6078CF592}"/>
              </a:ext>
            </a:extLst>
          </p:cNvPr>
          <p:cNvSpPr>
            <a:spLocks noGrp="1"/>
          </p:cNvSpPr>
          <p:nvPr>
            <p:ph idx="1"/>
          </p:nvPr>
        </p:nvSpPr>
        <p:spPr>
          <a:xfrm>
            <a:off x="4295775" y="1750060"/>
            <a:ext cx="7345362" cy="4342765"/>
          </a:xfrm>
        </p:spPr>
        <p:txBody>
          <a:bodyPr rtlCol="0">
            <a:noAutofit/>
          </a:bodyPr>
          <a:lstStyle>
            <a:lvl1pPr>
              <a:defRPr sz="1600"/>
            </a:lvl1pPr>
            <a:lvl2pPr>
              <a:defRPr sz="1600"/>
            </a:lvl2pPr>
            <a:lvl3pPr>
              <a:defRPr sz="1600"/>
            </a:lvl3pPr>
            <a:lvl4pPr>
              <a:defRPr sz="1600"/>
            </a:lvl4pPr>
            <a:lvl5pPr>
              <a:defRPr sz="1600"/>
            </a:lvl5pPr>
            <a:lvl6pPr>
              <a:defRPr sz="2000"/>
            </a:lvl6pPr>
            <a:lvl7pPr>
              <a:defRPr sz="2000"/>
            </a:lvl7pPr>
            <a:lvl8pPr>
              <a:defRPr sz="2000"/>
            </a:lvl8pPr>
            <a:lvl9pPr>
              <a:defRPr sz="2000"/>
            </a:lvl9p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endParaRPr lang="fr-FR" dirty="0"/>
          </a:p>
        </p:txBody>
      </p:sp>
      <p:sp>
        <p:nvSpPr>
          <p:cNvPr id="4" name="Espace réservé du texte 3">
            <a:extLst>
              <a:ext uri="{FF2B5EF4-FFF2-40B4-BE49-F238E27FC236}">
                <a16:creationId xmlns:a16="http://schemas.microsoft.com/office/drawing/2014/main" id="{82C42771-D3A7-4072-85DC-B7C5E530E8AA}"/>
              </a:ext>
            </a:extLst>
          </p:cNvPr>
          <p:cNvSpPr>
            <a:spLocks noGrp="1"/>
          </p:cNvSpPr>
          <p:nvPr>
            <p:ph type="body" sz="half" idx="2"/>
          </p:nvPr>
        </p:nvSpPr>
        <p:spPr>
          <a:xfrm>
            <a:off x="550863" y="1750060"/>
            <a:ext cx="3565525" cy="4342765"/>
          </a:xfrm>
        </p:spPr>
        <p:txBody>
          <a:bodyPr rtlCol="0">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fr-FR"/>
              <a:t>Cliquez pour modifier les styles du texte du masque</a:t>
            </a:r>
          </a:p>
        </p:txBody>
      </p:sp>
      <p:sp>
        <p:nvSpPr>
          <p:cNvPr id="5" name="Espace réservé de la date 4">
            <a:extLst>
              <a:ext uri="{FF2B5EF4-FFF2-40B4-BE49-F238E27FC236}">
                <a16:creationId xmlns:a16="http://schemas.microsoft.com/office/drawing/2014/main" id="{EBD47AB1-6EB5-4E2C-B4A7-42DC643E9FF9}"/>
              </a:ext>
            </a:extLst>
          </p:cNvPr>
          <p:cNvSpPr>
            <a:spLocks noGrp="1"/>
          </p:cNvSpPr>
          <p:nvPr>
            <p:ph type="dt" sz="half" idx="10"/>
          </p:nvPr>
        </p:nvSpPr>
        <p:spPr/>
        <p:txBody>
          <a:bodyPr rtlCol="0">
            <a:noAutofit/>
          </a:bodyPr>
          <a:lstStyle/>
          <a:p>
            <a:pPr rtl="0"/>
            <a:r>
              <a:rPr lang="fr-FR"/>
              <a:t>Mardi 2 février 20XX</a:t>
            </a:r>
          </a:p>
        </p:txBody>
      </p:sp>
      <p:sp>
        <p:nvSpPr>
          <p:cNvPr id="6" name="Espace réservé du pied de page 5">
            <a:extLst>
              <a:ext uri="{FF2B5EF4-FFF2-40B4-BE49-F238E27FC236}">
                <a16:creationId xmlns:a16="http://schemas.microsoft.com/office/drawing/2014/main" id="{5BA9D15F-B6ED-46E1-9840-0B625880EE4B}"/>
              </a:ext>
            </a:extLst>
          </p:cNvPr>
          <p:cNvSpPr>
            <a:spLocks noGrp="1"/>
          </p:cNvSpPr>
          <p:nvPr>
            <p:ph type="ftr" sz="quarter" idx="11"/>
          </p:nvPr>
        </p:nvSpPr>
        <p:spPr/>
        <p:txBody>
          <a:bodyPr rtlCol="0">
            <a:noAutofit/>
          </a:bodyPr>
          <a:lstStyle/>
          <a:p>
            <a:pPr rtl="0"/>
            <a:r>
              <a:rPr lang="fr-FR"/>
              <a:t>Exemple de Texte de Pied de page</a:t>
            </a:r>
          </a:p>
        </p:txBody>
      </p:sp>
      <p:sp>
        <p:nvSpPr>
          <p:cNvPr id="7" name="Espace réservé du numéro de diapositive 6">
            <a:extLst>
              <a:ext uri="{FF2B5EF4-FFF2-40B4-BE49-F238E27FC236}">
                <a16:creationId xmlns:a16="http://schemas.microsoft.com/office/drawing/2014/main" id="{CDAEB023-7A5E-4087-B75E-A38A80EE5D01}"/>
              </a:ext>
            </a:extLst>
          </p:cNvPr>
          <p:cNvSpPr>
            <a:spLocks noGrp="1"/>
          </p:cNvSpPr>
          <p:nvPr>
            <p:ph type="sldNum" sz="quarter" idx="12"/>
          </p:nvPr>
        </p:nvSpPr>
        <p:spPr/>
        <p:txBody>
          <a:bodyPr rtlCol="0">
            <a:noAutofit/>
          </a:bodyPr>
          <a:lstStyle/>
          <a:p>
            <a:pPr rtl="0"/>
            <a:fld id="{DBA1B0FB-D917-4C8C-928F-313BD683BF39}" type="slidenum">
              <a:rPr lang="fr-FR" smtClean="0"/>
              <a:t>‹N°›</a:t>
            </a:fld>
            <a:endParaRPr lang="fr-FR"/>
          </a:p>
        </p:txBody>
      </p:sp>
    </p:spTree>
    <p:extLst>
      <p:ext uri="{BB962C8B-B14F-4D97-AF65-F5344CB8AC3E}">
        <p14:creationId xmlns:p14="http://schemas.microsoft.com/office/powerpoint/2010/main" val="9835628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Agenda">
    <p:spTree>
      <p:nvGrpSpPr>
        <p:cNvPr id="1" name=""/>
        <p:cNvGrpSpPr/>
        <p:nvPr/>
      </p:nvGrpSpPr>
      <p:grpSpPr>
        <a:xfrm>
          <a:off x="0" y="0"/>
          <a:ext cx="0" cy="0"/>
          <a:chOff x="0" y="0"/>
          <a:chExt cx="0" cy="0"/>
        </a:xfrm>
      </p:grpSpPr>
      <p:sp>
        <p:nvSpPr>
          <p:cNvPr id="5" name="Titre 1">
            <a:extLst>
              <a:ext uri="{FF2B5EF4-FFF2-40B4-BE49-F238E27FC236}">
                <a16:creationId xmlns:a16="http://schemas.microsoft.com/office/drawing/2014/main" id="{C0923D16-1EC5-4C17-ABA8-B13A1256B36F}"/>
              </a:ext>
            </a:extLst>
          </p:cNvPr>
          <p:cNvSpPr>
            <a:spLocks noGrp="1"/>
          </p:cNvSpPr>
          <p:nvPr>
            <p:ph type="title" hasCustomPrompt="1"/>
          </p:nvPr>
        </p:nvSpPr>
        <p:spPr>
          <a:xfrm>
            <a:off x="550864" y="549275"/>
            <a:ext cx="3565524" cy="1997855"/>
          </a:xfrm>
        </p:spPr>
        <p:txBody>
          <a:bodyPr wrap="square" rtlCol="0" anchor="b" anchorCtr="0">
            <a:noAutofit/>
          </a:bodyPr>
          <a:lstStyle>
            <a:lvl1pPr>
              <a:defRPr/>
            </a:lvl1pPr>
          </a:lstStyle>
          <a:p>
            <a:pPr rtl="0"/>
            <a:r>
              <a:rPr lang="fr-FR"/>
              <a:t>Cliquez pour ajouter un titre</a:t>
            </a:r>
          </a:p>
        </p:txBody>
      </p:sp>
      <p:sp>
        <p:nvSpPr>
          <p:cNvPr id="7" name="Espace réservé du contenu 2">
            <a:extLst>
              <a:ext uri="{FF2B5EF4-FFF2-40B4-BE49-F238E27FC236}">
                <a16:creationId xmlns:a16="http://schemas.microsoft.com/office/drawing/2014/main" id="{50294D8B-CF64-4C26-8C78-57A375E7D33B}"/>
              </a:ext>
            </a:extLst>
          </p:cNvPr>
          <p:cNvSpPr>
            <a:spLocks noGrp="1"/>
          </p:cNvSpPr>
          <p:nvPr>
            <p:ph idx="1" hasCustomPrompt="1"/>
          </p:nvPr>
        </p:nvSpPr>
        <p:spPr>
          <a:xfrm>
            <a:off x="550863" y="2677306"/>
            <a:ext cx="3565525" cy="3415519"/>
          </a:xfrm>
        </p:spPr>
        <p:txBody>
          <a:bodyPr rtlCol="0" anchor="t" anchorCtr="0">
            <a:noAutofit/>
          </a:bodyPr>
          <a:lstStyle>
            <a:lvl1pPr>
              <a:buNone/>
              <a:defRPr/>
            </a:lvl1pPr>
          </a:lstStyle>
          <a:p>
            <a:pPr rtl="0">
              <a:lnSpc>
                <a:spcPct val="120000"/>
              </a:lnSpc>
            </a:pPr>
            <a:r>
              <a:rPr lang="fr-FR" sz="1600"/>
              <a:t>Cliquer pour ajouter du texte</a:t>
            </a:r>
          </a:p>
        </p:txBody>
      </p:sp>
      <p:sp>
        <p:nvSpPr>
          <p:cNvPr id="17" name="Espace réservé d’image 16">
            <a:extLst>
              <a:ext uri="{FF2B5EF4-FFF2-40B4-BE49-F238E27FC236}">
                <a16:creationId xmlns:a16="http://schemas.microsoft.com/office/drawing/2014/main" id="{67BCF456-426F-435B-8DF0-A32A44F5A889}"/>
              </a:ext>
            </a:extLst>
          </p:cNvPr>
          <p:cNvSpPr>
            <a:spLocks noGrp="1"/>
          </p:cNvSpPr>
          <p:nvPr>
            <p:ph type="pic" sz="quarter" idx="13"/>
          </p:nvPr>
        </p:nvSpPr>
        <p:spPr>
          <a:xfrm>
            <a:off x="5208928" y="1596771"/>
            <a:ext cx="3448558" cy="3448558"/>
          </a:xfrm>
          <a:custGeom>
            <a:avLst/>
            <a:gdLst>
              <a:gd name="connsiteX0" fmla="*/ 1724279 w 3448558"/>
              <a:gd name="connsiteY0" fmla="*/ 0 h 3448558"/>
              <a:gd name="connsiteX1" fmla="*/ 3448558 w 3448558"/>
              <a:gd name="connsiteY1" fmla="*/ 1724279 h 3448558"/>
              <a:gd name="connsiteX2" fmla="*/ 1724279 w 3448558"/>
              <a:gd name="connsiteY2" fmla="*/ 3448558 h 3448558"/>
              <a:gd name="connsiteX3" fmla="*/ 0 w 3448558"/>
              <a:gd name="connsiteY3" fmla="*/ 1724279 h 3448558"/>
              <a:gd name="connsiteX4" fmla="*/ 1724279 w 3448558"/>
              <a:gd name="connsiteY4" fmla="*/ 0 h 3448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8558" h="3448558">
                <a:moveTo>
                  <a:pt x="1724279" y="0"/>
                </a:moveTo>
                <a:cubicBezTo>
                  <a:pt x="2676572" y="0"/>
                  <a:pt x="3448558" y="771986"/>
                  <a:pt x="3448558" y="1724279"/>
                </a:cubicBezTo>
                <a:cubicBezTo>
                  <a:pt x="3448558" y="2676572"/>
                  <a:pt x="2676572" y="3448558"/>
                  <a:pt x="1724279" y="3448558"/>
                </a:cubicBezTo>
                <a:cubicBezTo>
                  <a:pt x="771986" y="3448558"/>
                  <a:pt x="0" y="2676572"/>
                  <a:pt x="0" y="1724279"/>
                </a:cubicBezTo>
                <a:cubicBezTo>
                  <a:pt x="0" y="771986"/>
                  <a:pt x="771986" y="0"/>
                  <a:pt x="1724279" y="0"/>
                </a:cubicBezTo>
                <a:close/>
              </a:path>
            </a:pathLst>
          </a:custGeom>
          <a:solidFill>
            <a:schemeClr val="accent5"/>
          </a:solidFill>
        </p:spPr>
        <p:txBody>
          <a:bodyPr wrap="square" rtlCol="0">
            <a:noAutofit/>
          </a:bodyPr>
          <a:lstStyle/>
          <a:p>
            <a:pPr rtl="0"/>
            <a:r>
              <a:rPr lang="fr-FR"/>
              <a:t>Cliquez sur l'icône pour ajouter une image</a:t>
            </a:r>
          </a:p>
        </p:txBody>
      </p:sp>
      <p:sp>
        <p:nvSpPr>
          <p:cNvPr id="22" name="Espace réservé d’image 21">
            <a:extLst>
              <a:ext uri="{FF2B5EF4-FFF2-40B4-BE49-F238E27FC236}">
                <a16:creationId xmlns:a16="http://schemas.microsoft.com/office/drawing/2014/main" id="{4813A609-7079-46D5-9C1D-52004ABDAC9D}"/>
              </a:ext>
            </a:extLst>
          </p:cNvPr>
          <p:cNvSpPr>
            <a:spLocks noGrp="1"/>
          </p:cNvSpPr>
          <p:nvPr>
            <p:ph type="pic" sz="quarter" idx="14"/>
          </p:nvPr>
        </p:nvSpPr>
        <p:spPr>
          <a:xfrm>
            <a:off x="8918575" y="596392"/>
            <a:ext cx="2263776" cy="2263776"/>
          </a:xfrm>
          <a:custGeom>
            <a:avLst/>
            <a:gdLst>
              <a:gd name="connsiteX0" fmla="*/ 1131888 w 2263776"/>
              <a:gd name="connsiteY0" fmla="*/ 0 h 2263776"/>
              <a:gd name="connsiteX1" fmla="*/ 2263776 w 2263776"/>
              <a:gd name="connsiteY1" fmla="*/ 1131888 h 2263776"/>
              <a:gd name="connsiteX2" fmla="*/ 1131888 w 2263776"/>
              <a:gd name="connsiteY2" fmla="*/ 2263776 h 2263776"/>
              <a:gd name="connsiteX3" fmla="*/ 0 w 2263776"/>
              <a:gd name="connsiteY3" fmla="*/ 1131888 h 2263776"/>
              <a:gd name="connsiteX4" fmla="*/ 1131888 w 2263776"/>
              <a:gd name="connsiteY4" fmla="*/ 0 h 226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3776" h="2263776">
                <a:moveTo>
                  <a:pt x="1131888" y="0"/>
                </a:moveTo>
                <a:cubicBezTo>
                  <a:pt x="1757012" y="0"/>
                  <a:pt x="2263776" y="506764"/>
                  <a:pt x="2263776" y="1131888"/>
                </a:cubicBezTo>
                <a:cubicBezTo>
                  <a:pt x="2263776" y="1757012"/>
                  <a:pt x="1757012" y="2263776"/>
                  <a:pt x="1131888" y="2263776"/>
                </a:cubicBezTo>
                <a:cubicBezTo>
                  <a:pt x="506764" y="2263776"/>
                  <a:pt x="0" y="1757012"/>
                  <a:pt x="0" y="1131888"/>
                </a:cubicBezTo>
                <a:cubicBezTo>
                  <a:pt x="0" y="506764"/>
                  <a:pt x="506764" y="0"/>
                  <a:pt x="1131888" y="0"/>
                </a:cubicBezTo>
                <a:close/>
              </a:path>
            </a:pathLst>
          </a:custGeom>
          <a:solidFill>
            <a:schemeClr val="accent5"/>
          </a:solidFill>
        </p:spPr>
        <p:txBody>
          <a:bodyPr wrap="square" rtlCol="0">
            <a:noAutofit/>
          </a:bodyPr>
          <a:lstStyle/>
          <a:p>
            <a:pPr rtl="0"/>
            <a:r>
              <a:rPr lang="fr-FR"/>
              <a:t>Cliquez sur l'icône pour ajouter une image</a:t>
            </a:r>
          </a:p>
        </p:txBody>
      </p:sp>
      <p:sp>
        <p:nvSpPr>
          <p:cNvPr id="25" name="Espace réservé d’image 24">
            <a:extLst>
              <a:ext uri="{FF2B5EF4-FFF2-40B4-BE49-F238E27FC236}">
                <a16:creationId xmlns:a16="http://schemas.microsoft.com/office/drawing/2014/main" id="{A14F21DF-D5E0-4C6C-BA2C-D69D65DBB18E}"/>
              </a:ext>
            </a:extLst>
          </p:cNvPr>
          <p:cNvSpPr>
            <a:spLocks noGrp="1"/>
          </p:cNvSpPr>
          <p:nvPr>
            <p:ph type="pic" sz="quarter" idx="15"/>
          </p:nvPr>
        </p:nvSpPr>
        <p:spPr>
          <a:xfrm>
            <a:off x="9091612" y="3324733"/>
            <a:ext cx="2936876" cy="2936876"/>
          </a:xfrm>
          <a:custGeom>
            <a:avLst/>
            <a:gdLst>
              <a:gd name="connsiteX0" fmla="*/ 1468438 w 2936876"/>
              <a:gd name="connsiteY0" fmla="*/ 0 h 2936876"/>
              <a:gd name="connsiteX1" fmla="*/ 2936876 w 2936876"/>
              <a:gd name="connsiteY1" fmla="*/ 1468438 h 2936876"/>
              <a:gd name="connsiteX2" fmla="*/ 1468438 w 2936876"/>
              <a:gd name="connsiteY2" fmla="*/ 2936876 h 2936876"/>
              <a:gd name="connsiteX3" fmla="*/ 0 w 2936876"/>
              <a:gd name="connsiteY3" fmla="*/ 1468438 h 2936876"/>
              <a:gd name="connsiteX4" fmla="*/ 1468438 w 2936876"/>
              <a:gd name="connsiteY4" fmla="*/ 0 h 2936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6876" h="2936876">
                <a:moveTo>
                  <a:pt x="1468438" y="0"/>
                </a:moveTo>
                <a:cubicBezTo>
                  <a:pt x="2279434" y="0"/>
                  <a:pt x="2936876" y="657442"/>
                  <a:pt x="2936876" y="1468438"/>
                </a:cubicBezTo>
                <a:cubicBezTo>
                  <a:pt x="2936876" y="2279434"/>
                  <a:pt x="2279434" y="2936876"/>
                  <a:pt x="1468438" y="2936876"/>
                </a:cubicBezTo>
                <a:cubicBezTo>
                  <a:pt x="657442" y="2936876"/>
                  <a:pt x="0" y="2279434"/>
                  <a:pt x="0" y="1468438"/>
                </a:cubicBezTo>
                <a:cubicBezTo>
                  <a:pt x="0" y="657442"/>
                  <a:pt x="657442" y="0"/>
                  <a:pt x="1468438" y="0"/>
                </a:cubicBezTo>
                <a:close/>
              </a:path>
            </a:pathLst>
          </a:custGeom>
          <a:solidFill>
            <a:schemeClr val="accent5"/>
          </a:solidFill>
        </p:spPr>
        <p:txBody>
          <a:bodyPr wrap="square" rtlCol="0">
            <a:noAutofit/>
          </a:bodyPr>
          <a:lstStyle/>
          <a:p>
            <a:pPr rtl="0"/>
            <a:r>
              <a:rPr lang="fr-FR"/>
              <a:t>Cliquez sur l'icône pour ajouter une image</a:t>
            </a:r>
          </a:p>
        </p:txBody>
      </p:sp>
      <p:sp>
        <p:nvSpPr>
          <p:cNvPr id="2" name="Espace réservé de la date 1">
            <a:extLst>
              <a:ext uri="{FF2B5EF4-FFF2-40B4-BE49-F238E27FC236}">
                <a16:creationId xmlns:a16="http://schemas.microsoft.com/office/drawing/2014/main" id="{AB81B449-7B97-41DC-B23F-65EDCBD316A6}"/>
              </a:ext>
            </a:extLst>
          </p:cNvPr>
          <p:cNvSpPr>
            <a:spLocks noGrp="1"/>
          </p:cNvSpPr>
          <p:nvPr>
            <p:ph type="dt" sz="half" idx="10"/>
          </p:nvPr>
        </p:nvSpPr>
        <p:spPr/>
        <p:txBody>
          <a:bodyPr rtlCol="0">
            <a:noAutofit/>
          </a:bodyPr>
          <a:lstStyle/>
          <a:p>
            <a:pPr rtl="0"/>
            <a:r>
              <a:rPr lang="fr-FR"/>
              <a:t>Mardi 2 février 20XX</a:t>
            </a:r>
          </a:p>
        </p:txBody>
      </p:sp>
      <p:sp>
        <p:nvSpPr>
          <p:cNvPr id="3" name="Espace réservé du pied de page 2">
            <a:extLst>
              <a:ext uri="{FF2B5EF4-FFF2-40B4-BE49-F238E27FC236}">
                <a16:creationId xmlns:a16="http://schemas.microsoft.com/office/drawing/2014/main" id="{7C6B46D5-337B-4906-8412-4EEA3884FA7E}"/>
              </a:ext>
            </a:extLst>
          </p:cNvPr>
          <p:cNvSpPr>
            <a:spLocks noGrp="1"/>
          </p:cNvSpPr>
          <p:nvPr>
            <p:ph type="ftr" sz="quarter" idx="11"/>
          </p:nvPr>
        </p:nvSpPr>
        <p:spPr/>
        <p:txBody>
          <a:bodyPr rtlCol="0">
            <a:noAutofit/>
          </a:bodyPr>
          <a:lstStyle/>
          <a:p>
            <a:pPr rtl="0"/>
            <a:r>
              <a:rPr lang="fr-FR"/>
              <a:t>Exemple de Texte de Pied de page</a:t>
            </a:r>
          </a:p>
        </p:txBody>
      </p:sp>
      <p:sp>
        <p:nvSpPr>
          <p:cNvPr id="4" name="Espace réservé du numéro de diapositive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rtlCol="0">
            <a:noAutofit/>
          </a:bodyPr>
          <a:lstStyle/>
          <a:p>
            <a:pPr rtl="0"/>
            <a:fld id="{DBA1B0FB-D917-4C8C-928F-313BD683BF39}" type="slidenum">
              <a:rPr lang="fr-FR" smtClean="0"/>
              <a:t>‹N°›</a:t>
            </a:fld>
            <a:endParaRPr lang="fr-FR"/>
          </a:p>
        </p:txBody>
      </p:sp>
      <p:sp>
        <p:nvSpPr>
          <p:cNvPr id="6" name="Ovale 5">
            <a:extLst>
              <a:ext uri="{FF2B5EF4-FFF2-40B4-BE49-F238E27FC236}">
                <a16:creationId xmlns:a16="http://schemas.microsoft.com/office/drawing/2014/main" id="{92FF63B4-C261-4597-9EE0-811D250B9D21}"/>
              </a:ext>
              <a:ext uri="{C183D7F6-B498-43B3-948B-1728B52AA6E4}">
                <adec:decorative xmlns:adec="http://schemas.microsoft.com/office/drawing/2017/decorative" val="1"/>
              </a:ext>
            </a:extLst>
          </p:cNvPr>
          <p:cNvSpPr>
            <a:spLocks noChangeAspect="1"/>
          </p:cNvSpPr>
          <p:nvPr userDrawn="1"/>
        </p:nvSpPr>
        <p:spPr>
          <a:xfrm>
            <a:off x="6548755" y="850167"/>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grpSp>
        <p:nvGrpSpPr>
          <p:cNvPr id="10" name="Groupe 9">
            <a:extLst>
              <a:ext uri="{FF2B5EF4-FFF2-40B4-BE49-F238E27FC236}">
                <a16:creationId xmlns:a16="http://schemas.microsoft.com/office/drawing/2014/main" id="{F92CF088-7F97-4A11-8A81-0EF641F6986F}"/>
              </a:ext>
              <a:ext uri="{C183D7F6-B498-43B3-948B-1728B52AA6E4}">
                <adec:decorative xmlns:adec="http://schemas.microsoft.com/office/drawing/2017/decorative" val="1"/>
              </a:ext>
            </a:extLst>
          </p:cNvPr>
          <p:cNvGrpSpPr/>
          <p:nvPr userDrawn="1"/>
        </p:nvGrpSpPr>
        <p:grpSpPr>
          <a:xfrm>
            <a:off x="5602297" y="5691007"/>
            <a:ext cx="667802" cy="631474"/>
            <a:chOff x="3409557" y="4940429"/>
            <a:chExt cx="667802" cy="631474"/>
          </a:xfrm>
        </p:grpSpPr>
        <p:sp>
          <p:nvSpPr>
            <p:cNvPr id="11" name="Forme libre : Forme 10">
              <a:extLst>
                <a:ext uri="{FF2B5EF4-FFF2-40B4-BE49-F238E27FC236}">
                  <a16:creationId xmlns:a16="http://schemas.microsoft.com/office/drawing/2014/main" id="{165B23B7-CE74-4974-ABD8-BFA31D583416}"/>
                </a:ext>
              </a:extLst>
            </p:cNvPr>
            <p:cNvSpPr>
              <a:spLocks noChangeAspect="1"/>
            </p:cNvSpPr>
            <p:nvPr/>
          </p:nvSpPr>
          <p:spPr>
            <a:xfrm rot="8100000">
              <a:off x="3537358" y="4940429"/>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
          <p:nvSpPr>
            <p:cNvPr id="12" name="Ovale 11">
              <a:extLst>
                <a:ext uri="{FF2B5EF4-FFF2-40B4-BE49-F238E27FC236}">
                  <a16:creationId xmlns:a16="http://schemas.microsoft.com/office/drawing/2014/main" id="{FF99BB1F-6C9D-4972-9EF4-98ACD7BE71E5}"/>
                </a:ext>
              </a:extLst>
            </p:cNvPr>
            <p:cNvSpPr/>
            <p:nvPr/>
          </p:nvSpPr>
          <p:spPr>
            <a:xfrm rot="13500000">
              <a:off x="3544558" y="4858365"/>
              <a:ext cx="270000" cy="540001"/>
            </a:xfrm>
            <a:prstGeom prst="ellipse">
              <a:avLst/>
            </a:prstGeom>
            <a:gradFill>
              <a:gsLst>
                <a:gs pos="100000">
                  <a:schemeClr val="accent1">
                    <a:lumMod val="60000"/>
                    <a:lumOff val="40000"/>
                    <a:alpha val="0"/>
                  </a:schemeClr>
                </a:gs>
                <a:gs pos="0">
                  <a:schemeClr val="bg2">
                    <a:lumMod val="75000"/>
                    <a:lumOff val="25000"/>
                    <a:alpha val="33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dirty="0"/>
            </a:p>
          </p:txBody>
        </p:sp>
      </p:grpSp>
    </p:spTree>
    <p:extLst>
      <p:ext uri="{BB962C8B-B14F-4D97-AF65-F5344CB8AC3E}">
        <p14:creationId xmlns:p14="http://schemas.microsoft.com/office/powerpoint/2010/main" val="42841202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Introduction">
    <p:spTree>
      <p:nvGrpSpPr>
        <p:cNvPr id="1" name=""/>
        <p:cNvGrpSpPr/>
        <p:nvPr/>
      </p:nvGrpSpPr>
      <p:grpSpPr>
        <a:xfrm>
          <a:off x="0" y="0"/>
          <a:ext cx="0" cy="0"/>
          <a:chOff x="0" y="0"/>
          <a:chExt cx="0" cy="0"/>
        </a:xfrm>
      </p:grpSpPr>
      <p:sp>
        <p:nvSpPr>
          <p:cNvPr id="9" name="Titre 1">
            <a:extLst>
              <a:ext uri="{FF2B5EF4-FFF2-40B4-BE49-F238E27FC236}">
                <a16:creationId xmlns:a16="http://schemas.microsoft.com/office/drawing/2014/main" id="{A458B3A1-C77D-4AFC-B2C8-79520B53C452}"/>
              </a:ext>
            </a:extLst>
          </p:cNvPr>
          <p:cNvSpPr>
            <a:spLocks noGrp="1"/>
          </p:cNvSpPr>
          <p:nvPr>
            <p:ph type="title"/>
          </p:nvPr>
        </p:nvSpPr>
        <p:spPr>
          <a:xfrm>
            <a:off x="550863" y="4507200"/>
            <a:ext cx="4500562" cy="1562959"/>
          </a:xfrm>
        </p:spPr>
        <p:txBody>
          <a:bodyPr wrap="square" rtlCol="0" anchor="t" anchorCtr="0">
            <a:noAutofit/>
          </a:bodyPr>
          <a:lstStyle/>
          <a:p>
            <a:pPr rtl="0"/>
            <a:r>
              <a:rPr lang="fr-FR"/>
              <a:t>Modifiez le style du titre</a:t>
            </a:r>
            <a:endParaRPr lang="fr-FR" dirty="0"/>
          </a:p>
        </p:txBody>
      </p:sp>
      <p:sp>
        <p:nvSpPr>
          <p:cNvPr id="12" name="Espace réservé d’image 11">
            <a:extLst>
              <a:ext uri="{FF2B5EF4-FFF2-40B4-BE49-F238E27FC236}">
                <a16:creationId xmlns:a16="http://schemas.microsoft.com/office/drawing/2014/main" id="{F551DA26-B267-4F28-B4D0-65B3EF6E1112}"/>
              </a:ext>
            </a:extLst>
          </p:cNvPr>
          <p:cNvSpPr>
            <a:spLocks noGrp="1"/>
          </p:cNvSpPr>
          <p:nvPr>
            <p:ph type="pic" sz="quarter" idx="13"/>
          </p:nvPr>
        </p:nvSpPr>
        <p:spPr>
          <a:xfrm>
            <a:off x="0" y="0"/>
            <a:ext cx="3054096" cy="3776472"/>
          </a:xfrm>
          <a:solidFill>
            <a:schemeClr val="accent5"/>
          </a:solidFill>
        </p:spPr>
        <p:txBody>
          <a:bodyPr rtlCol="0">
            <a:noAutofit/>
          </a:bodyPr>
          <a:lstStyle/>
          <a:p>
            <a:pPr rtl="0"/>
            <a:r>
              <a:rPr lang="fr-FR"/>
              <a:t>Cliquez sur l'icône pour ajouter une image</a:t>
            </a:r>
          </a:p>
        </p:txBody>
      </p:sp>
      <p:sp>
        <p:nvSpPr>
          <p:cNvPr id="18" name="Espace réservé d’image 11">
            <a:extLst>
              <a:ext uri="{FF2B5EF4-FFF2-40B4-BE49-F238E27FC236}">
                <a16:creationId xmlns:a16="http://schemas.microsoft.com/office/drawing/2014/main" id="{95544A62-DA23-4840-99DE-09AFC8F4DC48}"/>
              </a:ext>
            </a:extLst>
          </p:cNvPr>
          <p:cNvSpPr>
            <a:spLocks noGrp="1"/>
          </p:cNvSpPr>
          <p:nvPr>
            <p:ph type="pic" sz="quarter" idx="14"/>
          </p:nvPr>
        </p:nvSpPr>
        <p:spPr>
          <a:xfrm>
            <a:off x="3054096" y="0"/>
            <a:ext cx="3054096" cy="3776472"/>
          </a:xfrm>
          <a:solidFill>
            <a:schemeClr val="accent5"/>
          </a:solidFill>
        </p:spPr>
        <p:txBody>
          <a:bodyPr rtlCol="0">
            <a:noAutofit/>
          </a:bodyPr>
          <a:lstStyle/>
          <a:p>
            <a:pPr rtl="0"/>
            <a:r>
              <a:rPr lang="fr-FR"/>
              <a:t>Cliquez sur l'icône pour ajouter une image</a:t>
            </a:r>
          </a:p>
        </p:txBody>
      </p:sp>
      <p:sp>
        <p:nvSpPr>
          <p:cNvPr id="19" name="Espace réservé d’image 11">
            <a:extLst>
              <a:ext uri="{FF2B5EF4-FFF2-40B4-BE49-F238E27FC236}">
                <a16:creationId xmlns:a16="http://schemas.microsoft.com/office/drawing/2014/main" id="{0C91AF30-C5BB-4601-BDEB-E60C93A16933}"/>
              </a:ext>
            </a:extLst>
          </p:cNvPr>
          <p:cNvSpPr>
            <a:spLocks noGrp="1"/>
          </p:cNvSpPr>
          <p:nvPr>
            <p:ph type="pic" sz="quarter" idx="15"/>
          </p:nvPr>
        </p:nvSpPr>
        <p:spPr>
          <a:xfrm>
            <a:off x="6083808" y="0"/>
            <a:ext cx="3054096" cy="3776472"/>
          </a:xfrm>
          <a:solidFill>
            <a:schemeClr val="accent5"/>
          </a:solidFill>
        </p:spPr>
        <p:txBody>
          <a:bodyPr rtlCol="0">
            <a:noAutofit/>
          </a:bodyPr>
          <a:lstStyle/>
          <a:p>
            <a:pPr rtl="0"/>
            <a:r>
              <a:rPr lang="fr-FR"/>
              <a:t>Cliquez sur l'icône pour ajouter une image</a:t>
            </a:r>
          </a:p>
        </p:txBody>
      </p:sp>
      <p:sp>
        <p:nvSpPr>
          <p:cNvPr id="20" name="Espace réservé d’image 11">
            <a:extLst>
              <a:ext uri="{FF2B5EF4-FFF2-40B4-BE49-F238E27FC236}">
                <a16:creationId xmlns:a16="http://schemas.microsoft.com/office/drawing/2014/main" id="{5B625AA5-EA5B-4115-A461-DA2C7087D83E}"/>
              </a:ext>
            </a:extLst>
          </p:cNvPr>
          <p:cNvSpPr>
            <a:spLocks noGrp="1"/>
          </p:cNvSpPr>
          <p:nvPr>
            <p:ph type="pic" sz="quarter" idx="16"/>
          </p:nvPr>
        </p:nvSpPr>
        <p:spPr>
          <a:xfrm>
            <a:off x="9137904" y="0"/>
            <a:ext cx="3054096" cy="3776472"/>
          </a:xfrm>
          <a:solidFill>
            <a:schemeClr val="accent5"/>
          </a:solidFill>
        </p:spPr>
        <p:txBody>
          <a:bodyPr rtlCol="0">
            <a:noAutofit/>
          </a:bodyPr>
          <a:lstStyle/>
          <a:p>
            <a:pPr rtl="0"/>
            <a:r>
              <a:rPr lang="fr-FR"/>
              <a:t>Cliquez sur l'icône pour ajouter une image</a:t>
            </a:r>
          </a:p>
        </p:txBody>
      </p:sp>
      <p:sp>
        <p:nvSpPr>
          <p:cNvPr id="2" name="Espace réservé de la date 1">
            <a:extLst>
              <a:ext uri="{FF2B5EF4-FFF2-40B4-BE49-F238E27FC236}">
                <a16:creationId xmlns:a16="http://schemas.microsoft.com/office/drawing/2014/main" id="{AB81B449-7B97-41DC-B23F-65EDCBD316A6}"/>
              </a:ext>
            </a:extLst>
          </p:cNvPr>
          <p:cNvSpPr>
            <a:spLocks noGrp="1"/>
          </p:cNvSpPr>
          <p:nvPr>
            <p:ph type="dt" sz="half" idx="10"/>
          </p:nvPr>
        </p:nvSpPr>
        <p:spPr/>
        <p:txBody>
          <a:bodyPr rtlCol="0">
            <a:noAutofit/>
          </a:bodyPr>
          <a:lstStyle/>
          <a:p>
            <a:pPr rtl="0"/>
            <a:r>
              <a:rPr lang="fr-FR"/>
              <a:t>Mardi 2 février 20XX</a:t>
            </a:r>
          </a:p>
        </p:txBody>
      </p:sp>
      <p:sp>
        <p:nvSpPr>
          <p:cNvPr id="3" name="Espace réservé du pied de page 2">
            <a:extLst>
              <a:ext uri="{FF2B5EF4-FFF2-40B4-BE49-F238E27FC236}">
                <a16:creationId xmlns:a16="http://schemas.microsoft.com/office/drawing/2014/main" id="{7C6B46D5-337B-4906-8412-4EEA3884FA7E}"/>
              </a:ext>
            </a:extLst>
          </p:cNvPr>
          <p:cNvSpPr>
            <a:spLocks noGrp="1"/>
          </p:cNvSpPr>
          <p:nvPr>
            <p:ph type="ftr" sz="quarter" idx="11"/>
          </p:nvPr>
        </p:nvSpPr>
        <p:spPr/>
        <p:txBody>
          <a:bodyPr rtlCol="0">
            <a:noAutofit/>
          </a:bodyPr>
          <a:lstStyle/>
          <a:p>
            <a:pPr rtl="0"/>
            <a:r>
              <a:rPr lang="fr-FR"/>
              <a:t>Exemple de Texte de Pied de page</a:t>
            </a:r>
          </a:p>
        </p:txBody>
      </p:sp>
      <p:sp>
        <p:nvSpPr>
          <p:cNvPr id="4" name="Espace réservé du numéro de diapositive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rtlCol="0">
            <a:noAutofit/>
          </a:bodyPr>
          <a:lstStyle/>
          <a:p>
            <a:pPr rtl="0"/>
            <a:fld id="{DBA1B0FB-D917-4C8C-928F-313BD683BF39}" type="slidenum">
              <a:rPr lang="fr-FR" smtClean="0"/>
              <a:t>‹N°›</a:t>
            </a:fld>
            <a:endParaRPr lang="fr-FR"/>
          </a:p>
        </p:txBody>
      </p:sp>
      <p:sp>
        <p:nvSpPr>
          <p:cNvPr id="11" name="Espace réservé du contenu 6">
            <a:extLst>
              <a:ext uri="{FF2B5EF4-FFF2-40B4-BE49-F238E27FC236}">
                <a16:creationId xmlns:a16="http://schemas.microsoft.com/office/drawing/2014/main" id="{1B1AE41C-3196-4E6F-A3A8-313A92677FF3}"/>
              </a:ext>
            </a:extLst>
          </p:cNvPr>
          <p:cNvSpPr>
            <a:spLocks noGrp="1"/>
          </p:cNvSpPr>
          <p:nvPr>
            <p:ph sz="quarter" idx="15"/>
          </p:nvPr>
        </p:nvSpPr>
        <p:spPr>
          <a:xfrm>
            <a:off x="5262411" y="4508500"/>
            <a:ext cx="6221412" cy="1563688"/>
          </a:xfrm>
        </p:spPr>
        <p:txBody>
          <a:bodyPr rtlCol="0">
            <a:noAutofit/>
          </a:bodyPr>
          <a:lstStyle>
            <a:lvl1pPr marL="228600" indent="-228600">
              <a:lnSpc>
                <a:spcPct val="100000"/>
              </a:lnSpc>
              <a:buFont typeface="Arial" panose="020B0604020202020204" pitchFamily="34" charset="0"/>
              <a:buChar char="•"/>
              <a:defRPr sz="2000"/>
            </a:lvl1pPr>
            <a:lvl2pPr>
              <a:buNone/>
              <a:defRPr sz="1900"/>
            </a:lvl2pPr>
            <a:lvl3pPr>
              <a:buNone/>
              <a:defRPr sz="1900"/>
            </a:lvl3pPr>
            <a:lvl4pPr>
              <a:buNone/>
              <a:defRPr sz="1900"/>
            </a:lvl4pPr>
            <a:lvl5pPr>
              <a:buNone/>
              <a:defRPr sz="1900"/>
            </a:lvl5pPr>
          </a:lstStyle>
          <a:p>
            <a:pPr lvl="0" rtl="0"/>
            <a:r>
              <a:rPr lang="fr-FR"/>
              <a:t>Cliquez pour modifier les styles du texte du masque</a:t>
            </a:r>
          </a:p>
        </p:txBody>
      </p:sp>
    </p:spTree>
    <p:extLst>
      <p:ext uri="{BB962C8B-B14F-4D97-AF65-F5344CB8AC3E}">
        <p14:creationId xmlns:p14="http://schemas.microsoft.com/office/powerpoint/2010/main" val="25702607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Saut de section">
    <p:bg>
      <p:bgRef idx="1001">
        <a:schemeClr val="bg1"/>
      </p:bgRef>
    </p:bg>
    <p:spTree>
      <p:nvGrpSpPr>
        <p:cNvPr id="1" name=""/>
        <p:cNvGrpSpPr/>
        <p:nvPr/>
      </p:nvGrpSpPr>
      <p:grpSpPr>
        <a:xfrm>
          <a:off x="0" y="0"/>
          <a:ext cx="0" cy="0"/>
          <a:chOff x="0" y="0"/>
          <a:chExt cx="0" cy="0"/>
        </a:xfrm>
      </p:grpSpPr>
      <p:sp>
        <p:nvSpPr>
          <p:cNvPr id="8" name="Espace réservé d’image 7">
            <a:extLst>
              <a:ext uri="{FF2B5EF4-FFF2-40B4-BE49-F238E27FC236}">
                <a16:creationId xmlns:a16="http://schemas.microsoft.com/office/drawing/2014/main" id="{F75B2FBE-0C5C-48AA-8D7F-9D5B7373CC9A}"/>
              </a:ext>
            </a:extLst>
          </p:cNvPr>
          <p:cNvSpPr>
            <a:spLocks noGrp="1"/>
          </p:cNvSpPr>
          <p:nvPr>
            <p:ph type="pic" sz="quarter" idx="13"/>
          </p:nvPr>
        </p:nvSpPr>
        <p:spPr>
          <a:xfrm>
            <a:off x="0" y="0"/>
            <a:ext cx="12192000" cy="6858000"/>
          </a:xfrm>
          <a:solidFill>
            <a:schemeClr val="accent5"/>
          </a:solidFill>
        </p:spPr>
        <p:txBody>
          <a:bodyPr rtlCol="0"/>
          <a:lstStyle/>
          <a:p>
            <a:pPr rtl="0"/>
            <a:r>
              <a:rPr lang="fr-FR"/>
              <a:t>Cliquez sur l'icône pour ajouter une image</a:t>
            </a:r>
          </a:p>
        </p:txBody>
      </p:sp>
      <p:sp>
        <p:nvSpPr>
          <p:cNvPr id="4" name="Espace réservé de la date 3">
            <a:extLst>
              <a:ext uri="{FF2B5EF4-FFF2-40B4-BE49-F238E27FC236}">
                <a16:creationId xmlns:a16="http://schemas.microsoft.com/office/drawing/2014/main" id="{56403DDF-462A-45CE-931B-010AB4F73C3F}"/>
              </a:ext>
            </a:extLst>
          </p:cNvPr>
          <p:cNvSpPr>
            <a:spLocks noGrp="1"/>
          </p:cNvSpPr>
          <p:nvPr>
            <p:ph type="dt" sz="half" idx="10"/>
          </p:nvPr>
        </p:nvSpPr>
        <p:spPr/>
        <p:txBody>
          <a:bodyPr rtlCol="0"/>
          <a:lstStyle/>
          <a:p>
            <a:pPr rtl="0"/>
            <a:r>
              <a:rPr lang="fr-FR"/>
              <a:t>Mardi 2 février 20XX</a:t>
            </a:r>
          </a:p>
        </p:txBody>
      </p:sp>
      <p:sp>
        <p:nvSpPr>
          <p:cNvPr id="5" name="Espace réservé du pied de page 4">
            <a:extLst>
              <a:ext uri="{FF2B5EF4-FFF2-40B4-BE49-F238E27FC236}">
                <a16:creationId xmlns:a16="http://schemas.microsoft.com/office/drawing/2014/main" id="{39E10702-2ACF-4768-9E91-8CB87B89594D}"/>
              </a:ext>
            </a:extLst>
          </p:cNvPr>
          <p:cNvSpPr>
            <a:spLocks noGrp="1"/>
          </p:cNvSpPr>
          <p:nvPr>
            <p:ph type="ftr" sz="quarter" idx="11"/>
          </p:nvPr>
        </p:nvSpPr>
        <p:spPr/>
        <p:txBody>
          <a:bodyPr rtlCol="0"/>
          <a:lstStyle/>
          <a:p>
            <a:pPr rtl="0"/>
            <a:r>
              <a:rPr lang="fr-FR"/>
              <a:t>Exemple de Texte de Pied de page</a:t>
            </a:r>
          </a:p>
        </p:txBody>
      </p:sp>
      <p:sp>
        <p:nvSpPr>
          <p:cNvPr id="6" name="Espace réservé du numéro de diapositive 5">
            <a:extLst>
              <a:ext uri="{FF2B5EF4-FFF2-40B4-BE49-F238E27FC236}">
                <a16:creationId xmlns:a16="http://schemas.microsoft.com/office/drawing/2014/main" id="{E8DFA722-391E-4FCF-8E15-0D7E2EC02B63}"/>
              </a:ext>
            </a:extLst>
          </p:cNvPr>
          <p:cNvSpPr>
            <a:spLocks noGrp="1"/>
          </p:cNvSpPr>
          <p:nvPr>
            <p:ph type="sldNum" sz="quarter" idx="12"/>
          </p:nvPr>
        </p:nvSpPr>
        <p:spPr/>
        <p:txBody>
          <a:bodyPr rtlCol="0"/>
          <a:lstStyle/>
          <a:p>
            <a:pPr rtl="0"/>
            <a:fld id="{DBA1B0FB-D917-4C8C-928F-313BD683BF39}" type="slidenum">
              <a:rPr lang="fr-FR" smtClean="0"/>
              <a:t>‹N°›</a:t>
            </a:fld>
            <a:endParaRPr lang="fr-FR"/>
          </a:p>
        </p:txBody>
      </p:sp>
      <p:sp>
        <p:nvSpPr>
          <p:cNvPr id="13" name="Rectangle 12">
            <a:extLst>
              <a:ext uri="{FF2B5EF4-FFF2-40B4-BE49-F238E27FC236}">
                <a16:creationId xmlns:a16="http://schemas.microsoft.com/office/drawing/2014/main" id="{80517979-166D-4AAA-ABBC-0C3E5C2ECF37}"/>
              </a:ext>
              <a:ext uri="{C183D7F6-B498-43B3-948B-1728B52AA6E4}">
                <adec:decorative xmlns:adec="http://schemas.microsoft.com/office/drawing/2017/decorative" val="1"/>
              </a:ext>
            </a:extLst>
          </p:cNvPr>
          <p:cNvSpPr/>
          <p:nvPr userDrawn="1"/>
        </p:nvSpPr>
        <p:spPr>
          <a:xfrm>
            <a:off x="0" y="5773729"/>
            <a:ext cx="12192000" cy="1084271"/>
          </a:xfrm>
          <a:prstGeom prst="rect">
            <a:avLst/>
          </a:prstGeom>
          <a:gradFill flip="none" rotWithShape="1">
            <a:gsLst>
              <a:gs pos="90000">
                <a:schemeClr val="bg2">
                  <a:alpha val="60000"/>
                </a:schemeClr>
              </a:gs>
              <a:gs pos="28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a:p>
        </p:txBody>
      </p:sp>
      <p:sp>
        <p:nvSpPr>
          <p:cNvPr id="14" name="Rectangle 13">
            <a:extLst>
              <a:ext uri="{FF2B5EF4-FFF2-40B4-BE49-F238E27FC236}">
                <a16:creationId xmlns:a16="http://schemas.microsoft.com/office/drawing/2014/main" id="{4E111559-B769-4E2A-A891-97B3C4AA6BAC}"/>
              </a:ext>
            </a:extLst>
          </p:cNvPr>
          <p:cNvSpPr/>
          <p:nvPr userDrawn="1"/>
        </p:nvSpPr>
        <p:spPr>
          <a:xfrm rot="10800000">
            <a:off x="0" y="-3"/>
            <a:ext cx="9000000" cy="6857998"/>
          </a:xfrm>
          <a:prstGeom prst="rect">
            <a:avLst/>
          </a:prstGeom>
          <a:gradFill flip="none" rotWithShape="1">
            <a:gsLst>
              <a:gs pos="50000">
                <a:schemeClr val="bg2">
                  <a:alpha val="60000"/>
                </a:schemeClr>
              </a:gs>
              <a:gs pos="0">
                <a:schemeClr val="bg2">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a:p>
        </p:txBody>
      </p:sp>
      <p:sp>
        <p:nvSpPr>
          <p:cNvPr id="15" name="Titre 1">
            <a:extLst>
              <a:ext uri="{FF2B5EF4-FFF2-40B4-BE49-F238E27FC236}">
                <a16:creationId xmlns:a16="http://schemas.microsoft.com/office/drawing/2014/main" id="{754E1219-253E-4FEF-A576-83857F44BA01}"/>
              </a:ext>
            </a:extLst>
          </p:cNvPr>
          <p:cNvSpPr>
            <a:spLocks noGrp="1"/>
          </p:cNvSpPr>
          <p:nvPr>
            <p:ph type="ctrTitle"/>
          </p:nvPr>
        </p:nvSpPr>
        <p:spPr>
          <a:xfrm>
            <a:off x="550863" y="549275"/>
            <a:ext cx="5437187" cy="2986234"/>
          </a:xfrm>
        </p:spPr>
        <p:txBody>
          <a:bodyPr rtlCol="0" anchor="b" anchorCtr="0">
            <a:noAutofit/>
          </a:bodyPr>
          <a:lstStyle>
            <a:lvl1pPr>
              <a:defRPr sz="6400"/>
            </a:lvl1pPr>
          </a:lstStyle>
          <a:p>
            <a:pPr rtl="0"/>
            <a:r>
              <a:rPr lang="fr-FR"/>
              <a:t>Modifiez le style du titre</a:t>
            </a:r>
            <a:endParaRPr lang="fr-FR" dirty="0"/>
          </a:p>
        </p:txBody>
      </p:sp>
      <p:sp>
        <p:nvSpPr>
          <p:cNvPr id="16" name="Sous-titre 2">
            <a:extLst>
              <a:ext uri="{FF2B5EF4-FFF2-40B4-BE49-F238E27FC236}">
                <a16:creationId xmlns:a16="http://schemas.microsoft.com/office/drawing/2014/main" id="{93411FC5-0B5A-4566-9984-827485AF9265}"/>
              </a:ext>
            </a:extLst>
          </p:cNvPr>
          <p:cNvSpPr>
            <a:spLocks noGrp="1"/>
          </p:cNvSpPr>
          <p:nvPr>
            <p:ph type="subTitle" idx="1"/>
          </p:nvPr>
        </p:nvSpPr>
        <p:spPr>
          <a:xfrm>
            <a:off x="550863" y="3816724"/>
            <a:ext cx="5437187" cy="2265216"/>
          </a:xfrm>
        </p:spPr>
        <p:txBody>
          <a:bodyPr rtlCol="0">
            <a:noAutofit/>
          </a:bodyPr>
          <a:lstStyle>
            <a:lvl1pPr>
              <a:buNone/>
              <a:defRPr sz="2400"/>
            </a:lvl1pPr>
          </a:lstStyle>
          <a:p>
            <a:pPr rtl="0"/>
            <a:r>
              <a:rPr lang="fr-FR">
                <a:solidFill>
                  <a:schemeClr val="tx1">
                    <a:alpha val="60000"/>
                  </a:schemeClr>
                </a:solidFill>
              </a:rPr>
              <a:t>Modifiez le style des sous-titres du masque</a:t>
            </a:r>
            <a:endParaRPr lang="fr-FR" dirty="0">
              <a:solidFill>
                <a:schemeClr val="tx1">
                  <a:alpha val="60000"/>
                </a:schemeClr>
              </a:solidFill>
            </a:endParaRPr>
          </a:p>
        </p:txBody>
      </p:sp>
    </p:spTree>
    <p:extLst>
      <p:ext uri="{BB962C8B-B14F-4D97-AF65-F5344CB8AC3E}">
        <p14:creationId xmlns:p14="http://schemas.microsoft.com/office/powerpoint/2010/main" val="1023429560"/>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Saut de section">
    <p:bg>
      <p:bgRef idx="1001">
        <a:schemeClr val="bg1"/>
      </p:bgRef>
    </p:bg>
    <p:spTree>
      <p:nvGrpSpPr>
        <p:cNvPr id="1" name=""/>
        <p:cNvGrpSpPr/>
        <p:nvPr/>
      </p:nvGrpSpPr>
      <p:grpSpPr>
        <a:xfrm>
          <a:off x="0" y="0"/>
          <a:ext cx="0" cy="0"/>
          <a:chOff x="0" y="0"/>
          <a:chExt cx="0" cy="0"/>
        </a:xfrm>
      </p:grpSpPr>
      <p:sp>
        <p:nvSpPr>
          <p:cNvPr id="8" name="Espace réservé d’image 7">
            <a:extLst>
              <a:ext uri="{FF2B5EF4-FFF2-40B4-BE49-F238E27FC236}">
                <a16:creationId xmlns:a16="http://schemas.microsoft.com/office/drawing/2014/main" id="{F75B2FBE-0C5C-48AA-8D7F-9D5B7373CC9A}"/>
              </a:ext>
            </a:extLst>
          </p:cNvPr>
          <p:cNvSpPr>
            <a:spLocks noGrp="1"/>
          </p:cNvSpPr>
          <p:nvPr>
            <p:ph type="pic" sz="quarter" idx="13"/>
          </p:nvPr>
        </p:nvSpPr>
        <p:spPr>
          <a:xfrm>
            <a:off x="0" y="0"/>
            <a:ext cx="12192000" cy="6858000"/>
          </a:xfrm>
          <a:solidFill>
            <a:schemeClr val="bg2"/>
          </a:solidFill>
        </p:spPr>
        <p:txBody>
          <a:bodyPr rtlCol="0"/>
          <a:lstStyle/>
          <a:p>
            <a:pPr rtl="0"/>
            <a:r>
              <a:rPr lang="fr-FR"/>
              <a:t>Cliquez sur l'icône pour ajouter une image</a:t>
            </a:r>
          </a:p>
        </p:txBody>
      </p:sp>
      <p:sp>
        <p:nvSpPr>
          <p:cNvPr id="16" name="Sous-titre 2">
            <a:extLst>
              <a:ext uri="{FF2B5EF4-FFF2-40B4-BE49-F238E27FC236}">
                <a16:creationId xmlns:a16="http://schemas.microsoft.com/office/drawing/2014/main" id="{93411FC5-0B5A-4566-9984-827485AF9265}"/>
              </a:ext>
            </a:extLst>
          </p:cNvPr>
          <p:cNvSpPr>
            <a:spLocks noGrp="1"/>
          </p:cNvSpPr>
          <p:nvPr>
            <p:ph type="subTitle" idx="1"/>
          </p:nvPr>
        </p:nvSpPr>
        <p:spPr>
          <a:xfrm>
            <a:off x="0" y="3557281"/>
            <a:ext cx="6640285" cy="3300719"/>
          </a:xfrm>
          <a:gradFill>
            <a:gsLst>
              <a:gs pos="0">
                <a:schemeClr val="bg2">
                  <a:alpha val="0"/>
                </a:schemeClr>
              </a:gs>
              <a:gs pos="50000">
                <a:schemeClr val="bg2">
                  <a:alpha val="60000"/>
                </a:schemeClr>
              </a:gs>
            </a:gsLst>
            <a:lin ang="10800000" scaled="1"/>
          </a:gradFill>
        </p:spPr>
        <p:txBody>
          <a:bodyPr rtlCol="0">
            <a:noAutofit/>
          </a:bodyPr>
          <a:lstStyle>
            <a:lvl1pPr marL="548640" indent="0">
              <a:lnSpc>
                <a:spcPct val="200000"/>
              </a:lnSpc>
              <a:buNone/>
              <a:defRPr/>
            </a:lvl1pPr>
          </a:lstStyle>
          <a:p>
            <a:pPr rtl="0"/>
            <a:r>
              <a:rPr lang="fr-FR">
                <a:solidFill>
                  <a:schemeClr val="tx1">
                    <a:alpha val="60000"/>
                  </a:schemeClr>
                </a:solidFill>
              </a:rPr>
              <a:t>Modifiez le style des sous-titres du masque</a:t>
            </a:r>
            <a:endParaRPr lang="fr-FR" dirty="0">
              <a:solidFill>
                <a:schemeClr val="tx1">
                  <a:alpha val="60000"/>
                </a:schemeClr>
              </a:solidFill>
            </a:endParaRPr>
          </a:p>
        </p:txBody>
      </p:sp>
      <p:sp>
        <p:nvSpPr>
          <p:cNvPr id="15" name="Titre 1">
            <a:extLst>
              <a:ext uri="{FF2B5EF4-FFF2-40B4-BE49-F238E27FC236}">
                <a16:creationId xmlns:a16="http://schemas.microsoft.com/office/drawing/2014/main" id="{754E1219-253E-4FEF-A576-83857F44BA01}"/>
              </a:ext>
            </a:extLst>
          </p:cNvPr>
          <p:cNvSpPr>
            <a:spLocks noGrp="1"/>
          </p:cNvSpPr>
          <p:nvPr>
            <p:ph type="ctrTitle"/>
          </p:nvPr>
        </p:nvSpPr>
        <p:spPr>
          <a:xfrm>
            <a:off x="0" y="0"/>
            <a:ext cx="6640285" cy="3535509"/>
          </a:xfrm>
          <a:gradFill flip="none" rotWithShape="1">
            <a:gsLst>
              <a:gs pos="0">
                <a:schemeClr val="bg2">
                  <a:alpha val="0"/>
                </a:schemeClr>
              </a:gs>
              <a:gs pos="50000">
                <a:schemeClr val="bg2">
                  <a:alpha val="70000"/>
                </a:schemeClr>
              </a:gs>
            </a:gsLst>
            <a:lin ang="10800000" scaled="1"/>
            <a:tileRect/>
          </a:gradFill>
        </p:spPr>
        <p:txBody>
          <a:bodyPr rtlCol="0" anchor="b" anchorCtr="0">
            <a:noAutofit/>
          </a:bodyPr>
          <a:lstStyle>
            <a:lvl1pPr marL="548640">
              <a:spcAft>
                <a:spcPts val="1200"/>
              </a:spcAft>
              <a:defRPr sz="6400"/>
            </a:lvl1pPr>
          </a:lstStyle>
          <a:p>
            <a:pPr rtl="0"/>
            <a:r>
              <a:rPr lang="fr-FR"/>
              <a:t>Modifiez le style du titre</a:t>
            </a:r>
            <a:endParaRPr lang="fr-FR" dirty="0"/>
          </a:p>
        </p:txBody>
      </p:sp>
    </p:spTree>
    <p:extLst>
      <p:ext uri="{BB962C8B-B14F-4D97-AF65-F5344CB8AC3E}">
        <p14:creationId xmlns:p14="http://schemas.microsoft.com/office/powerpoint/2010/main" val="2229304515"/>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5_Chronologie du tableau graphique">
    <p:spTree>
      <p:nvGrpSpPr>
        <p:cNvPr id="1" name=""/>
        <p:cNvGrpSpPr/>
        <p:nvPr/>
      </p:nvGrpSpPr>
      <p:grpSpPr>
        <a:xfrm>
          <a:off x="0" y="0"/>
          <a:ext cx="0" cy="0"/>
          <a:chOff x="0" y="0"/>
          <a:chExt cx="0" cy="0"/>
        </a:xfrm>
      </p:grpSpPr>
      <p:grpSp>
        <p:nvGrpSpPr>
          <p:cNvPr id="12" name="Groupe 11">
            <a:extLst>
              <a:ext uri="{FF2B5EF4-FFF2-40B4-BE49-F238E27FC236}">
                <a16:creationId xmlns:a16="http://schemas.microsoft.com/office/drawing/2014/main" id="{3BDBC526-6DCD-4FF6-8395-D8C22E46E527}"/>
              </a:ext>
            </a:extLst>
          </p:cNvPr>
          <p:cNvGrpSpPr/>
          <p:nvPr/>
        </p:nvGrpSpPr>
        <p:grpSpPr>
          <a:xfrm>
            <a:off x="613998" y="5334748"/>
            <a:ext cx="678135" cy="990000"/>
            <a:chOff x="10490969" y="1448827"/>
            <a:chExt cx="678135" cy="990000"/>
          </a:xfrm>
        </p:grpSpPr>
        <p:sp>
          <p:nvSpPr>
            <p:cNvPr id="13" name="Forme libre : Forme 12">
              <a:extLst>
                <a:ext uri="{FF2B5EF4-FFF2-40B4-BE49-F238E27FC236}">
                  <a16:creationId xmlns:a16="http://schemas.microsoft.com/office/drawing/2014/main" id="{02ECB475-568C-47AC-B16D-2E202DEB2DE0}"/>
                </a:ext>
              </a:extLst>
            </p:cNvPr>
            <p:cNvSpPr>
              <a:spLocks noChangeAspect="1"/>
            </p:cNvSpPr>
            <p:nvPr/>
          </p:nvSpPr>
          <p:spPr>
            <a:xfrm rot="2700000" flipH="1" flipV="1">
              <a:off x="10268976" y="1743588"/>
              <a:ext cx="926985" cy="463493"/>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127000" dist="50800" dir="1350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fr-FR" dirty="0">
                <a:solidFill>
                  <a:schemeClr val="tx1"/>
                </a:solidFill>
              </a:endParaRPr>
            </a:p>
          </p:txBody>
        </p:sp>
        <p:sp>
          <p:nvSpPr>
            <p:cNvPr id="14" name="Ovale 13">
              <a:extLst>
                <a:ext uri="{FF2B5EF4-FFF2-40B4-BE49-F238E27FC236}">
                  <a16:creationId xmlns:a16="http://schemas.microsoft.com/office/drawing/2014/main" id="{080D8764-525A-441E-B58F-068E82F09714}"/>
                </a:ext>
              </a:extLst>
            </p:cNvPr>
            <p:cNvSpPr/>
            <p:nvPr/>
          </p:nvSpPr>
          <p:spPr>
            <a:xfrm rot="8100000" flipH="1" flipV="1">
              <a:off x="11115555" y="1939340"/>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
          <p:nvSpPr>
            <p:cNvPr id="15" name="Ovale 14">
              <a:extLst>
                <a:ext uri="{FF2B5EF4-FFF2-40B4-BE49-F238E27FC236}">
                  <a16:creationId xmlns:a16="http://schemas.microsoft.com/office/drawing/2014/main" id="{11196109-6F2B-4738-B2FC-2CCC753AABD4}"/>
                </a:ext>
              </a:extLst>
            </p:cNvPr>
            <p:cNvSpPr/>
            <p:nvPr/>
          </p:nvSpPr>
          <p:spPr>
            <a:xfrm rot="8100000" flipH="1" flipV="1">
              <a:off x="10625042" y="1448827"/>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
          <p:nvSpPr>
            <p:cNvPr id="16" name="Forme libre : Forme 15">
              <a:extLst>
                <a:ext uri="{FF2B5EF4-FFF2-40B4-BE49-F238E27FC236}">
                  <a16:creationId xmlns:a16="http://schemas.microsoft.com/office/drawing/2014/main" id="{F7E468C2-69B8-470B-85E3-801A3CB1D7E2}"/>
                </a:ext>
              </a:extLst>
            </p:cNvPr>
            <p:cNvSpPr>
              <a:spLocks noChangeAspect="1"/>
            </p:cNvSpPr>
            <p:nvPr/>
          </p:nvSpPr>
          <p:spPr>
            <a:xfrm rot="2700000" flipH="1" flipV="1">
              <a:off x="10292519" y="1686748"/>
              <a:ext cx="926985" cy="530086"/>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20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fr-FR" dirty="0">
                <a:solidFill>
                  <a:schemeClr val="tx1"/>
                </a:solidFill>
              </a:endParaRPr>
            </a:p>
          </p:txBody>
        </p:sp>
      </p:grpSp>
      <p:sp>
        <p:nvSpPr>
          <p:cNvPr id="2" name="Titre 1">
            <a:extLst>
              <a:ext uri="{FF2B5EF4-FFF2-40B4-BE49-F238E27FC236}">
                <a16:creationId xmlns:a16="http://schemas.microsoft.com/office/drawing/2014/main" id="{B1A4B040-51E3-4DA0-B21D-EEE173E7536F}"/>
              </a:ext>
            </a:extLst>
          </p:cNvPr>
          <p:cNvSpPr>
            <a:spLocks noGrp="1"/>
          </p:cNvSpPr>
          <p:nvPr>
            <p:ph type="title"/>
          </p:nvPr>
        </p:nvSpPr>
        <p:spPr>
          <a:xfrm>
            <a:off x="550862" y="549275"/>
            <a:ext cx="11091600" cy="1332000"/>
          </a:xfrm>
        </p:spPr>
        <p:txBody>
          <a:bodyPr vert="horz" wrap="square" lIns="0" tIns="0" rIns="0" bIns="0" rtlCol="0" anchor="t" anchorCtr="0">
            <a:noAutofit/>
          </a:bodyPr>
          <a:lstStyle>
            <a:lvl1pPr>
              <a:defRPr lang="fr-FR" dirty="0"/>
            </a:lvl1pPr>
          </a:lstStyle>
          <a:p>
            <a:pPr lvl="0" rtl="0">
              <a:lnSpc>
                <a:spcPct val="100000"/>
              </a:lnSpc>
            </a:pPr>
            <a:r>
              <a:rPr lang="fr-FR"/>
              <a:t>Modifiez le style du titre</a:t>
            </a:r>
          </a:p>
        </p:txBody>
      </p:sp>
      <p:sp>
        <p:nvSpPr>
          <p:cNvPr id="3" name="Espace réservé du contenu 2">
            <a:extLst>
              <a:ext uri="{FF2B5EF4-FFF2-40B4-BE49-F238E27FC236}">
                <a16:creationId xmlns:a16="http://schemas.microsoft.com/office/drawing/2014/main" id="{F8A2CD90-429B-4A55-B6C8-DD6CE6994118}"/>
              </a:ext>
            </a:extLst>
          </p:cNvPr>
          <p:cNvSpPr>
            <a:spLocks noGrp="1"/>
          </p:cNvSpPr>
          <p:nvPr>
            <p:ph idx="1"/>
          </p:nvPr>
        </p:nvSpPr>
        <p:spPr>
          <a:xfrm>
            <a:off x="550863" y="2113199"/>
            <a:ext cx="11090274" cy="3979625"/>
          </a:xfrm>
        </p:spPr>
        <p:txBody>
          <a:bodyPr rtlCol="0">
            <a:noAutofit/>
          </a:body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endParaRPr lang="fr-FR" dirty="0"/>
          </a:p>
        </p:txBody>
      </p:sp>
      <p:sp>
        <p:nvSpPr>
          <p:cNvPr id="4" name="Espace réservé de la date 3">
            <a:extLst>
              <a:ext uri="{FF2B5EF4-FFF2-40B4-BE49-F238E27FC236}">
                <a16:creationId xmlns:a16="http://schemas.microsoft.com/office/drawing/2014/main" id="{4D4EE704-5DCA-484E-85E0-0E3A7B1C5046}"/>
              </a:ext>
            </a:extLst>
          </p:cNvPr>
          <p:cNvSpPr>
            <a:spLocks noGrp="1"/>
          </p:cNvSpPr>
          <p:nvPr>
            <p:ph type="dt" sz="half" idx="10"/>
          </p:nvPr>
        </p:nvSpPr>
        <p:spPr/>
        <p:txBody>
          <a:bodyPr rtlCol="0">
            <a:noAutofit/>
          </a:bodyPr>
          <a:lstStyle/>
          <a:p>
            <a:pPr rtl="0"/>
            <a:r>
              <a:rPr lang="fr-FR"/>
              <a:t>Mardi 2 février 20XX</a:t>
            </a:r>
          </a:p>
        </p:txBody>
      </p:sp>
      <p:sp>
        <p:nvSpPr>
          <p:cNvPr id="5" name="Espace réservé du pied de page 4">
            <a:extLst>
              <a:ext uri="{FF2B5EF4-FFF2-40B4-BE49-F238E27FC236}">
                <a16:creationId xmlns:a16="http://schemas.microsoft.com/office/drawing/2014/main" id="{4CA69B66-1C18-44A2-93F7-97DED26F24AB}"/>
              </a:ext>
            </a:extLst>
          </p:cNvPr>
          <p:cNvSpPr>
            <a:spLocks noGrp="1"/>
          </p:cNvSpPr>
          <p:nvPr>
            <p:ph type="ftr" sz="quarter" idx="11"/>
          </p:nvPr>
        </p:nvSpPr>
        <p:spPr/>
        <p:txBody>
          <a:bodyPr rtlCol="0">
            <a:noAutofit/>
          </a:bodyPr>
          <a:lstStyle/>
          <a:p>
            <a:pPr rtl="0"/>
            <a:r>
              <a:rPr lang="fr-FR"/>
              <a:t>Exemple de Texte de Pied de page</a:t>
            </a:r>
          </a:p>
        </p:txBody>
      </p:sp>
      <p:sp>
        <p:nvSpPr>
          <p:cNvPr id="6" name="Espace réservé du numéro de diapositive 5">
            <a:extLst>
              <a:ext uri="{FF2B5EF4-FFF2-40B4-BE49-F238E27FC236}">
                <a16:creationId xmlns:a16="http://schemas.microsoft.com/office/drawing/2014/main" id="{7E44B5A0-66FA-433A-8DC5-C097C63B4DFC}"/>
              </a:ext>
            </a:extLst>
          </p:cNvPr>
          <p:cNvSpPr>
            <a:spLocks noGrp="1"/>
          </p:cNvSpPr>
          <p:nvPr>
            <p:ph type="sldNum" sz="quarter" idx="12"/>
          </p:nvPr>
        </p:nvSpPr>
        <p:spPr/>
        <p:txBody>
          <a:bodyPr rtlCol="0">
            <a:noAutofit/>
          </a:bodyPr>
          <a:lstStyle/>
          <a:p>
            <a:pPr rtl="0"/>
            <a:fld id="{DBA1B0FB-D917-4C8C-928F-313BD683BF39}" type="slidenum">
              <a:rPr lang="fr-FR" smtClean="0"/>
              <a:t>‹N°›</a:t>
            </a:fld>
            <a:endParaRPr lang="fr-FR"/>
          </a:p>
        </p:txBody>
      </p:sp>
    </p:spTree>
    <p:extLst>
      <p:ext uri="{BB962C8B-B14F-4D97-AF65-F5344CB8AC3E}">
        <p14:creationId xmlns:p14="http://schemas.microsoft.com/office/powerpoint/2010/main" val="36160711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Citation">
    <p:spTree>
      <p:nvGrpSpPr>
        <p:cNvPr id="1" name=""/>
        <p:cNvGrpSpPr/>
        <p:nvPr/>
      </p:nvGrpSpPr>
      <p:grpSpPr>
        <a:xfrm>
          <a:off x="0" y="0"/>
          <a:ext cx="0" cy="0"/>
          <a:chOff x="0" y="0"/>
          <a:chExt cx="0" cy="0"/>
        </a:xfrm>
      </p:grpSpPr>
      <p:sp>
        <p:nvSpPr>
          <p:cNvPr id="5" name="Titre 1">
            <a:extLst>
              <a:ext uri="{FF2B5EF4-FFF2-40B4-BE49-F238E27FC236}">
                <a16:creationId xmlns:a16="http://schemas.microsoft.com/office/drawing/2014/main" id="{7062BF5C-3876-4161-B4FF-14CA94D326C6}"/>
              </a:ext>
            </a:extLst>
          </p:cNvPr>
          <p:cNvSpPr>
            <a:spLocks noGrp="1"/>
          </p:cNvSpPr>
          <p:nvPr>
            <p:ph type="title"/>
          </p:nvPr>
        </p:nvSpPr>
        <p:spPr>
          <a:xfrm>
            <a:off x="550864" y="549275"/>
            <a:ext cx="3566160" cy="3384550"/>
          </a:xfrm>
        </p:spPr>
        <p:txBody>
          <a:bodyPr wrap="square" rtlCol="0" anchor="b" anchorCtr="0">
            <a:noAutofit/>
          </a:bodyPr>
          <a:lstStyle>
            <a:lvl1pPr>
              <a:defRPr sz="4000"/>
            </a:lvl1pPr>
          </a:lstStyle>
          <a:p>
            <a:pPr rtl="0"/>
            <a:r>
              <a:rPr lang="fr-FR"/>
              <a:t>Modifiez le style du titre</a:t>
            </a:r>
            <a:endParaRPr lang="fr-FR" dirty="0"/>
          </a:p>
        </p:txBody>
      </p:sp>
      <p:grpSp>
        <p:nvGrpSpPr>
          <p:cNvPr id="8" name="Groupe 7">
            <a:extLst>
              <a:ext uri="{FF2B5EF4-FFF2-40B4-BE49-F238E27FC236}">
                <a16:creationId xmlns:a16="http://schemas.microsoft.com/office/drawing/2014/main" id="{B17C5C60-EC4D-410B-9997-0B73289605FD}"/>
              </a:ext>
              <a:ext uri="{C183D7F6-B498-43B3-948B-1728B52AA6E4}">
                <adec:decorative xmlns:adec="http://schemas.microsoft.com/office/drawing/2017/decorative" val="1"/>
              </a:ext>
            </a:extLst>
          </p:cNvPr>
          <p:cNvGrpSpPr/>
          <p:nvPr userDrawn="1"/>
        </p:nvGrpSpPr>
        <p:grpSpPr>
          <a:xfrm>
            <a:off x="10822156" y="4143453"/>
            <a:ext cx="734257" cy="760506"/>
            <a:chOff x="5243759" y="1363788"/>
            <a:chExt cx="734257" cy="760506"/>
          </a:xfrm>
        </p:grpSpPr>
        <p:sp>
          <p:nvSpPr>
            <p:cNvPr id="9" name="Forme libre 5">
              <a:extLst>
                <a:ext uri="{FF2B5EF4-FFF2-40B4-BE49-F238E27FC236}">
                  <a16:creationId xmlns:a16="http://schemas.microsoft.com/office/drawing/2014/main" id="{0573155C-3428-4F4F-AE66-A519D777EAAE}"/>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
          <p:nvSpPr>
            <p:cNvPr id="10" name="Forme libre 6">
              <a:extLst>
                <a:ext uri="{FF2B5EF4-FFF2-40B4-BE49-F238E27FC236}">
                  <a16:creationId xmlns:a16="http://schemas.microsoft.com/office/drawing/2014/main" id="{1853496C-159E-4D47-94B5-0835FB6511BA}"/>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
          <p:nvSpPr>
            <p:cNvPr id="11" name="Forme libre 8">
              <a:extLst>
                <a:ext uri="{FF2B5EF4-FFF2-40B4-BE49-F238E27FC236}">
                  <a16:creationId xmlns:a16="http://schemas.microsoft.com/office/drawing/2014/main" id="{CE93E330-715B-44E8-84D9-CE166D428DAB}"/>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grpSp>
      <p:sp>
        <p:nvSpPr>
          <p:cNvPr id="12" name="Ovale 11">
            <a:extLst>
              <a:ext uri="{FF2B5EF4-FFF2-40B4-BE49-F238E27FC236}">
                <a16:creationId xmlns:a16="http://schemas.microsoft.com/office/drawing/2014/main" id="{80A2FA6F-99B7-4984-A80C-570644889F02}"/>
              </a:ext>
              <a:ext uri="{C183D7F6-B498-43B3-948B-1728B52AA6E4}">
                <adec:decorative xmlns:adec="http://schemas.microsoft.com/office/drawing/2017/decorative" val="1"/>
              </a:ext>
            </a:extLst>
          </p:cNvPr>
          <p:cNvSpPr>
            <a:spLocks noChangeAspect="1"/>
          </p:cNvSpPr>
          <p:nvPr userDrawn="1"/>
        </p:nvSpPr>
        <p:spPr>
          <a:xfrm>
            <a:off x="5668780" y="5059009"/>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
        <p:nvSpPr>
          <p:cNvPr id="17" name="Espace réservé du contenu 16">
            <a:extLst>
              <a:ext uri="{FF2B5EF4-FFF2-40B4-BE49-F238E27FC236}">
                <a16:creationId xmlns:a16="http://schemas.microsoft.com/office/drawing/2014/main" id="{439C8C03-81B3-4DE8-B96A-78258E4467CC}"/>
              </a:ext>
            </a:extLst>
          </p:cNvPr>
          <p:cNvSpPr>
            <a:spLocks noGrp="1"/>
          </p:cNvSpPr>
          <p:nvPr>
            <p:ph sz="quarter" idx="15"/>
          </p:nvPr>
        </p:nvSpPr>
        <p:spPr>
          <a:xfrm>
            <a:off x="550863" y="4097338"/>
            <a:ext cx="3565524" cy="2351087"/>
          </a:xfrm>
        </p:spPr>
        <p:txBody>
          <a:bodyPr rtlCol="0">
            <a:noAutofit/>
          </a:bodyPr>
          <a:lstStyle>
            <a:lvl1pPr>
              <a:buNone/>
              <a:defRPr sz="2400"/>
            </a:lvl1pPr>
            <a:lvl2pPr>
              <a:defRPr sz="2000"/>
            </a:lvl2pPr>
            <a:lvl3pPr>
              <a:defRPr sz="2000"/>
            </a:lvl3pPr>
            <a:lvl4pPr>
              <a:defRPr sz="2000"/>
            </a:lvl4pPr>
            <a:lvl5pPr>
              <a:defRPr sz="2000"/>
            </a:lvl5pPr>
          </a:lstStyle>
          <a:p>
            <a:pPr lvl="0" rtl="0"/>
            <a:r>
              <a:rPr lang="fr-FR"/>
              <a:t>Cliquez pour modifier les styles du texte du masque</a:t>
            </a:r>
          </a:p>
        </p:txBody>
      </p:sp>
      <p:sp>
        <p:nvSpPr>
          <p:cNvPr id="15" name="Espace réservé d’image 14">
            <a:extLst>
              <a:ext uri="{FF2B5EF4-FFF2-40B4-BE49-F238E27FC236}">
                <a16:creationId xmlns:a16="http://schemas.microsoft.com/office/drawing/2014/main" id="{C1FBB56D-C8B1-4ED9-A5DB-72BA636DADF3}"/>
              </a:ext>
            </a:extLst>
          </p:cNvPr>
          <p:cNvSpPr>
            <a:spLocks noGrp="1"/>
          </p:cNvSpPr>
          <p:nvPr>
            <p:ph type="pic" sz="quarter" idx="13"/>
          </p:nvPr>
        </p:nvSpPr>
        <p:spPr>
          <a:xfrm>
            <a:off x="5535809" y="656633"/>
            <a:ext cx="5132388" cy="5132388"/>
          </a:xfrm>
          <a:custGeom>
            <a:avLst/>
            <a:gdLst>
              <a:gd name="connsiteX0" fmla="*/ 2566194 w 5132388"/>
              <a:gd name="connsiteY0" fmla="*/ 0 h 5132388"/>
              <a:gd name="connsiteX1" fmla="*/ 5132388 w 5132388"/>
              <a:gd name="connsiteY1" fmla="*/ 2566194 h 5132388"/>
              <a:gd name="connsiteX2" fmla="*/ 2566194 w 5132388"/>
              <a:gd name="connsiteY2" fmla="*/ 5132388 h 5132388"/>
              <a:gd name="connsiteX3" fmla="*/ 0 w 5132388"/>
              <a:gd name="connsiteY3" fmla="*/ 2566194 h 5132388"/>
              <a:gd name="connsiteX4" fmla="*/ 2566194 w 5132388"/>
              <a:gd name="connsiteY4" fmla="*/ 0 h 5132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2388" h="5132388">
                <a:moveTo>
                  <a:pt x="2566194" y="0"/>
                </a:moveTo>
                <a:cubicBezTo>
                  <a:pt x="3983464" y="0"/>
                  <a:pt x="5132388" y="1148924"/>
                  <a:pt x="5132388" y="2566194"/>
                </a:cubicBezTo>
                <a:cubicBezTo>
                  <a:pt x="5132388" y="3983464"/>
                  <a:pt x="3983464" y="5132388"/>
                  <a:pt x="2566194" y="5132388"/>
                </a:cubicBezTo>
                <a:cubicBezTo>
                  <a:pt x="1148924" y="5132388"/>
                  <a:pt x="0" y="3983464"/>
                  <a:pt x="0" y="2566194"/>
                </a:cubicBezTo>
                <a:cubicBezTo>
                  <a:pt x="0" y="1148924"/>
                  <a:pt x="1148924" y="0"/>
                  <a:pt x="2566194" y="0"/>
                </a:cubicBezTo>
                <a:close/>
              </a:path>
            </a:pathLst>
          </a:custGeom>
          <a:solidFill>
            <a:schemeClr val="accent5"/>
          </a:solidFill>
        </p:spPr>
        <p:txBody>
          <a:bodyPr wrap="square" rtlCol="0">
            <a:noAutofit/>
          </a:bodyPr>
          <a:lstStyle/>
          <a:p>
            <a:pPr rtl="0"/>
            <a:r>
              <a:rPr lang="fr-FR"/>
              <a:t>Cliquez sur l'icône pour ajouter une image</a:t>
            </a:r>
          </a:p>
        </p:txBody>
      </p:sp>
      <p:sp>
        <p:nvSpPr>
          <p:cNvPr id="2" name="Espace réservé de la date 1">
            <a:extLst>
              <a:ext uri="{FF2B5EF4-FFF2-40B4-BE49-F238E27FC236}">
                <a16:creationId xmlns:a16="http://schemas.microsoft.com/office/drawing/2014/main" id="{AB81B449-7B97-41DC-B23F-65EDCBD316A6}"/>
              </a:ext>
            </a:extLst>
          </p:cNvPr>
          <p:cNvSpPr>
            <a:spLocks noGrp="1"/>
          </p:cNvSpPr>
          <p:nvPr>
            <p:ph type="dt" sz="half" idx="10"/>
          </p:nvPr>
        </p:nvSpPr>
        <p:spPr/>
        <p:txBody>
          <a:bodyPr rtlCol="0">
            <a:noAutofit/>
          </a:bodyPr>
          <a:lstStyle/>
          <a:p>
            <a:pPr rtl="0"/>
            <a:r>
              <a:rPr lang="fr-FR"/>
              <a:t>Mardi 2 février 20XX</a:t>
            </a:r>
          </a:p>
        </p:txBody>
      </p:sp>
      <p:sp>
        <p:nvSpPr>
          <p:cNvPr id="3" name="Espace réservé du pied de page 2">
            <a:extLst>
              <a:ext uri="{FF2B5EF4-FFF2-40B4-BE49-F238E27FC236}">
                <a16:creationId xmlns:a16="http://schemas.microsoft.com/office/drawing/2014/main" id="{7C6B46D5-337B-4906-8412-4EEA3884FA7E}"/>
              </a:ext>
            </a:extLst>
          </p:cNvPr>
          <p:cNvSpPr>
            <a:spLocks noGrp="1"/>
          </p:cNvSpPr>
          <p:nvPr>
            <p:ph type="ftr" sz="quarter" idx="11"/>
          </p:nvPr>
        </p:nvSpPr>
        <p:spPr/>
        <p:txBody>
          <a:bodyPr rtlCol="0">
            <a:noAutofit/>
          </a:bodyPr>
          <a:lstStyle/>
          <a:p>
            <a:pPr rtl="0"/>
            <a:r>
              <a:rPr lang="fr-FR"/>
              <a:t>Exemple de Texte de Pied de page</a:t>
            </a:r>
          </a:p>
        </p:txBody>
      </p:sp>
      <p:sp>
        <p:nvSpPr>
          <p:cNvPr id="4" name="Espace réservé du numéro de diapositive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rtlCol="0">
            <a:noAutofit/>
          </a:bodyPr>
          <a:lstStyle/>
          <a:p>
            <a:pPr rtl="0"/>
            <a:fld id="{DBA1B0FB-D917-4C8C-928F-313BD683BF39}" type="slidenum">
              <a:rPr lang="fr-FR" smtClean="0"/>
              <a:t>‹N°›</a:t>
            </a:fld>
            <a:endParaRPr lang="fr-FR"/>
          </a:p>
        </p:txBody>
      </p:sp>
    </p:spTree>
    <p:extLst>
      <p:ext uri="{BB962C8B-B14F-4D97-AF65-F5344CB8AC3E}">
        <p14:creationId xmlns:p14="http://schemas.microsoft.com/office/powerpoint/2010/main" val="30630871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Équipe">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E38C6F9E-A74F-4F54-9409-B6B93DF8CE78}"/>
              </a:ext>
              <a:ext uri="{C183D7F6-B498-43B3-948B-1728B52AA6E4}">
                <adec:decorative xmlns:adec="http://schemas.microsoft.com/office/drawing/2017/decorative" val="1"/>
              </a:ext>
            </a:extLst>
          </p:cNvPr>
          <p:cNvSpPr/>
          <p:nvPr userDrawn="1"/>
        </p:nvSpPr>
        <p:spPr>
          <a:xfrm>
            <a:off x="0" y="5773729"/>
            <a:ext cx="12192000" cy="1084271"/>
          </a:xfrm>
          <a:prstGeom prst="rect">
            <a:avLst/>
          </a:prstGeom>
          <a:gradFill flip="none" rotWithShape="1">
            <a:gsLst>
              <a:gs pos="100000">
                <a:schemeClr val="bg2">
                  <a:alpha val="60000"/>
                </a:schemeClr>
              </a:gs>
              <a:gs pos="40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fr-FR"/>
          </a:p>
        </p:txBody>
      </p:sp>
      <p:sp>
        <p:nvSpPr>
          <p:cNvPr id="34" name="Ovale 33">
            <a:extLst>
              <a:ext uri="{FF2B5EF4-FFF2-40B4-BE49-F238E27FC236}">
                <a16:creationId xmlns:a16="http://schemas.microsoft.com/office/drawing/2014/main" id="{6F0F71C5-78A4-4793-9BD4-3DF0EE3E3EB7}"/>
              </a:ext>
              <a:ext uri="{C183D7F6-B498-43B3-948B-1728B52AA6E4}">
                <adec:decorative xmlns:adec="http://schemas.microsoft.com/office/drawing/2017/decorative" val="1"/>
              </a:ext>
            </a:extLst>
          </p:cNvPr>
          <p:cNvSpPr>
            <a:spLocks noChangeAspect="1"/>
          </p:cNvSpPr>
          <p:nvPr userDrawn="1"/>
        </p:nvSpPr>
        <p:spPr>
          <a:xfrm>
            <a:off x="10288775" y="762609"/>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
        <p:nvSpPr>
          <p:cNvPr id="40" name="Titre 5">
            <a:extLst>
              <a:ext uri="{FF2B5EF4-FFF2-40B4-BE49-F238E27FC236}">
                <a16:creationId xmlns:a16="http://schemas.microsoft.com/office/drawing/2014/main" id="{36F60F77-4CC9-4F86-B70A-85012C6588A0}"/>
              </a:ext>
            </a:extLst>
          </p:cNvPr>
          <p:cNvSpPr>
            <a:spLocks noGrp="1"/>
          </p:cNvSpPr>
          <p:nvPr>
            <p:ph type="ctrTitle" hasCustomPrompt="1"/>
          </p:nvPr>
        </p:nvSpPr>
        <p:spPr>
          <a:xfrm>
            <a:off x="548640" y="548640"/>
            <a:ext cx="8281987" cy="1253041"/>
          </a:xfrm>
        </p:spPr>
        <p:txBody>
          <a:bodyPr rtlCol="0">
            <a:noAutofit/>
          </a:bodyPr>
          <a:lstStyle/>
          <a:p>
            <a:pPr rtl="0"/>
            <a:r>
              <a:rPr lang="fr-FR"/>
              <a:t>Équipe</a:t>
            </a:r>
          </a:p>
        </p:txBody>
      </p:sp>
      <p:grpSp>
        <p:nvGrpSpPr>
          <p:cNvPr id="51" name="Groupe 50">
            <a:extLst>
              <a:ext uri="{FF2B5EF4-FFF2-40B4-BE49-F238E27FC236}">
                <a16:creationId xmlns:a16="http://schemas.microsoft.com/office/drawing/2014/main" id="{E6093F87-C1F6-4FAB-B891-6F7D7FC20751}"/>
              </a:ext>
              <a:ext uri="{C183D7F6-B498-43B3-948B-1728B52AA6E4}">
                <adec:decorative xmlns:adec="http://schemas.microsoft.com/office/drawing/2017/decorative" val="1"/>
              </a:ext>
            </a:extLst>
          </p:cNvPr>
          <p:cNvGrpSpPr/>
          <p:nvPr userDrawn="1"/>
        </p:nvGrpSpPr>
        <p:grpSpPr>
          <a:xfrm>
            <a:off x="1800565" y="4518946"/>
            <a:ext cx="1980001" cy="1363916"/>
            <a:chOff x="4879602" y="3781429"/>
            <a:chExt cx="1980001" cy="1363916"/>
          </a:xfrm>
        </p:grpSpPr>
        <p:sp>
          <p:nvSpPr>
            <p:cNvPr id="52" name="Forme libre : Forme 51">
              <a:extLst>
                <a:ext uri="{FF2B5EF4-FFF2-40B4-BE49-F238E27FC236}">
                  <a16:creationId xmlns:a16="http://schemas.microsoft.com/office/drawing/2014/main" id="{E1A4FD5C-1E5B-46D1-BA9D-99928D19AF04}"/>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fr-FR"/>
            </a:p>
          </p:txBody>
        </p:sp>
        <p:sp>
          <p:nvSpPr>
            <p:cNvPr id="53" name="Forme libre : Forme 52">
              <a:extLst>
                <a:ext uri="{FF2B5EF4-FFF2-40B4-BE49-F238E27FC236}">
                  <a16:creationId xmlns:a16="http://schemas.microsoft.com/office/drawing/2014/main" id="{B7DF0ED5-A971-408F-A055-C7E5D7A623CD}"/>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fr-FR">
                <a:solidFill>
                  <a:schemeClr val="tx1"/>
                </a:solidFill>
              </a:endParaRPr>
            </a:p>
          </p:txBody>
        </p:sp>
        <p:sp>
          <p:nvSpPr>
            <p:cNvPr id="54" name="Ovale 53">
              <a:extLst>
                <a:ext uri="{FF2B5EF4-FFF2-40B4-BE49-F238E27FC236}">
                  <a16:creationId xmlns:a16="http://schemas.microsoft.com/office/drawing/2014/main" id="{AA81F353-4C5B-4A37-9846-2C1E2D0FC25F}"/>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
          <p:nvSpPr>
            <p:cNvPr id="55" name="Ovale 54">
              <a:extLst>
                <a:ext uri="{FF2B5EF4-FFF2-40B4-BE49-F238E27FC236}">
                  <a16:creationId xmlns:a16="http://schemas.microsoft.com/office/drawing/2014/main" id="{42B74EA3-11CE-4D3F-99AD-162563447653}"/>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grpSp>
      <p:sp>
        <p:nvSpPr>
          <p:cNvPr id="56" name="Espace réservé d’image 55">
            <a:extLst>
              <a:ext uri="{FF2B5EF4-FFF2-40B4-BE49-F238E27FC236}">
                <a16:creationId xmlns:a16="http://schemas.microsoft.com/office/drawing/2014/main" id="{8F41896B-6DDA-4F82-9F74-3EBF93A3CD58}"/>
              </a:ext>
            </a:extLst>
          </p:cNvPr>
          <p:cNvSpPr>
            <a:spLocks noGrp="1"/>
          </p:cNvSpPr>
          <p:nvPr>
            <p:ph type="pic" sz="quarter" idx="13"/>
          </p:nvPr>
        </p:nvSpPr>
        <p:spPr>
          <a:xfrm>
            <a:off x="1078992" y="1990724"/>
            <a:ext cx="1691640" cy="1435608"/>
          </a:xfrm>
          <a:solidFill>
            <a:schemeClr val="accent5"/>
          </a:solidFill>
        </p:spPr>
        <p:txBody>
          <a:bodyPr rtlCol="0">
            <a:noAutofit/>
          </a:bodyPr>
          <a:lstStyle/>
          <a:p>
            <a:pPr rtl="0"/>
            <a:r>
              <a:rPr lang="fr-FR"/>
              <a:t>Cliquez sur l'icône pour ajouter une image</a:t>
            </a:r>
          </a:p>
        </p:txBody>
      </p:sp>
      <p:sp>
        <p:nvSpPr>
          <p:cNvPr id="57" name="Espace réservé d’image 55">
            <a:extLst>
              <a:ext uri="{FF2B5EF4-FFF2-40B4-BE49-F238E27FC236}">
                <a16:creationId xmlns:a16="http://schemas.microsoft.com/office/drawing/2014/main" id="{EF85499B-C29A-4C8B-922C-7CE4771E352C}"/>
              </a:ext>
            </a:extLst>
          </p:cNvPr>
          <p:cNvSpPr>
            <a:spLocks noGrp="1"/>
          </p:cNvSpPr>
          <p:nvPr>
            <p:ph type="pic" sz="quarter" idx="14"/>
          </p:nvPr>
        </p:nvSpPr>
        <p:spPr>
          <a:xfrm>
            <a:off x="3838384" y="1990724"/>
            <a:ext cx="1691640" cy="1435608"/>
          </a:xfrm>
          <a:solidFill>
            <a:schemeClr val="accent5"/>
          </a:solidFill>
        </p:spPr>
        <p:txBody>
          <a:bodyPr rtlCol="0">
            <a:noAutofit/>
          </a:bodyPr>
          <a:lstStyle/>
          <a:p>
            <a:pPr rtl="0"/>
            <a:r>
              <a:rPr lang="fr-FR"/>
              <a:t>Cliquez sur l'icône pour ajouter une image</a:t>
            </a:r>
          </a:p>
        </p:txBody>
      </p:sp>
      <p:sp>
        <p:nvSpPr>
          <p:cNvPr id="58" name="Espace réservé d’image 55">
            <a:extLst>
              <a:ext uri="{FF2B5EF4-FFF2-40B4-BE49-F238E27FC236}">
                <a16:creationId xmlns:a16="http://schemas.microsoft.com/office/drawing/2014/main" id="{F82A1DB8-0AE7-4E17-B07B-FCF45B85EE17}"/>
              </a:ext>
            </a:extLst>
          </p:cNvPr>
          <p:cNvSpPr>
            <a:spLocks noGrp="1"/>
          </p:cNvSpPr>
          <p:nvPr>
            <p:ph type="pic" sz="quarter" idx="15"/>
          </p:nvPr>
        </p:nvSpPr>
        <p:spPr>
          <a:xfrm>
            <a:off x="6661976" y="1993392"/>
            <a:ext cx="1691640" cy="1435608"/>
          </a:xfrm>
          <a:solidFill>
            <a:schemeClr val="accent5"/>
          </a:solidFill>
        </p:spPr>
        <p:txBody>
          <a:bodyPr rtlCol="0">
            <a:noAutofit/>
          </a:bodyPr>
          <a:lstStyle/>
          <a:p>
            <a:pPr rtl="0"/>
            <a:r>
              <a:rPr lang="fr-FR"/>
              <a:t>Cliquez sur l'icône pour ajouter une image</a:t>
            </a:r>
            <a:endParaRPr lang="fr-FR" dirty="0"/>
          </a:p>
        </p:txBody>
      </p:sp>
      <p:sp>
        <p:nvSpPr>
          <p:cNvPr id="59" name="Espace réservé d’image 55">
            <a:extLst>
              <a:ext uri="{FF2B5EF4-FFF2-40B4-BE49-F238E27FC236}">
                <a16:creationId xmlns:a16="http://schemas.microsoft.com/office/drawing/2014/main" id="{A83EEB6C-83B7-471D-B5A4-4071534048D2}"/>
              </a:ext>
            </a:extLst>
          </p:cNvPr>
          <p:cNvSpPr>
            <a:spLocks noGrp="1"/>
          </p:cNvSpPr>
          <p:nvPr>
            <p:ph type="pic" sz="quarter" idx="16"/>
          </p:nvPr>
        </p:nvSpPr>
        <p:spPr>
          <a:xfrm>
            <a:off x="9485568" y="1990724"/>
            <a:ext cx="1691640" cy="1435608"/>
          </a:xfrm>
          <a:solidFill>
            <a:schemeClr val="accent5"/>
          </a:solidFill>
        </p:spPr>
        <p:txBody>
          <a:bodyPr rtlCol="0">
            <a:noAutofit/>
          </a:bodyPr>
          <a:lstStyle/>
          <a:p>
            <a:pPr rtl="0"/>
            <a:r>
              <a:rPr lang="fr-FR"/>
              <a:t>Cliquez sur l'icône pour ajouter une image</a:t>
            </a:r>
          </a:p>
        </p:txBody>
      </p:sp>
      <p:sp>
        <p:nvSpPr>
          <p:cNvPr id="63" name="Espace réservé du texte 62">
            <a:extLst>
              <a:ext uri="{FF2B5EF4-FFF2-40B4-BE49-F238E27FC236}">
                <a16:creationId xmlns:a16="http://schemas.microsoft.com/office/drawing/2014/main" id="{17A96A8C-F792-485A-9BB9-4DEDCA0CE6B8}"/>
              </a:ext>
            </a:extLst>
          </p:cNvPr>
          <p:cNvSpPr>
            <a:spLocks noGrp="1"/>
          </p:cNvSpPr>
          <p:nvPr>
            <p:ph type="body" sz="quarter" idx="18" hasCustomPrompt="1"/>
          </p:nvPr>
        </p:nvSpPr>
        <p:spPr>
          <a:xfrm>
            <a:off x="1079500" y="3781425"/>
            <a:ext cx="1711325" cy="365760"/>
          </a:xfrm>
        </p:spPr>
        <p:txBody>
          <a:bodyPr rtlCol="0">
            <a:noAutofit/>
          </a:bodyPr>
          <a:lstStyle>
            <a:lvl1pPr>
              <a:buNone/>
              <a:defRPr sz="2000" b="1"/>
            </a:lvl1pPr>
          </a:lstStyle>
          <a:p>
            <a:pPr lvl="0" rtl="0"/>
            <a:r>
              <a:rPr lang="fr-FR"/>
              <a:t>Nom</a:t>
            </a:r>
          </a:p>
        </p:txBody>
      </p:sp>
      <p:sp>
        <p:nvSpPr>
          <p:cNvPr id="61" name="Espace réservé du texte 60">
            <a:extLst>
              <a:ext uri="{FF2B5EF4-FFF2-40B4-BE49-F238E27FC236}">
                <a16:creationId xmlns:a16="http://schemas.microsoft.com/office/drawing/2014/main" id="{6C65AE07-519E-4E3B-8521-621C8343914D}"/>
              </a:ext>
            </a:extLst>
          </p:cNvPr>
          <p:cNvSpPr>
            <a:spLocks noGrp="1"/>
          </p:cNvSpPr>
          <p:nvPr>
            <p:ph type="body" sz="quarter" idx="17" hasCustomPrompt="1"/>
          </p:nvPr>
        </p:nvSpPr>
        <p:spPr>
          <a:xfrm>
            <a:off x="1078733" y="4232949"/>
            <a:ext cx="1711572" cy="638175"/>
          </a:xfrm>
        </p:spPr>
        <p:txBody>
          <a:bodyPr rtlCol="0">
            <a:noAutofit/>
          </a:bodyPr>
          <a:lstStyle>
            <a:lvl1pPr>
              <a:buNone/>
              <a:defRPr sz="1800"/>
            </a:lvl1pPr>
          </a:lstStyle>
          <a:p>
            <a:pPr lvl="0" rtl="0"/>
            <a:r>
              <a:rPr lang="fr-FR"/>
              <a:t>Titre</a:t>
            </a:r>
          </a:p>
        </p:txBody>
      </p:sp>
      <p:sp>
        <p:nvSpPr>
          <p:cNvPr id="65" name="Espace réservé du texte 62">
            <a:extLst>
              <a:ext uri="{FF2B5EF4-FFF2-40B4-BE49-F238E27FC236}">
                <a16:creationId xmlns:a16="http://schemas.microsoft.com/office/drawing/2014/main" id="{FB878318-C287-428B-8105-429BC4B03F55}"/>
              </a:ext>
            </a:extLst>
          </p:cNvPr>
          <p:cNvSpPr>
            <a:spLocks noGrp="1"/>
          </p:cNvSpPr>
          <p:nvPr>
            <p:ph type="body" sz="quarter" idx="20" hasCustomPrompt="1"/>
          </p:nvPr>
        </p:nvSpPr>
        <p:spPr>
          <a:xfrm>
            <a:off x="3839151" y="3781425"/>
            <a:ext cx="1711325" cy="365760"/>
          </a:xfrm>
        </p:spPr>
        <p:txBody>
          <a:bodyPr rtlCol="0">
            <a:noAutofit/>
          </a:bodyPr>
          <a:lstStyle>
            <a:lvl1pPr>
              <a:buNone/>
              <a:defRPr sz="2000" b="1"/>
            </a:lvl1pPr>
          </a:lstStyle>
          <a:p>
            <a:pPr lvl="0" rtl="0"/>
            <a:r>
              <a:rPr lang="fr-FR"/>
              <a:t>Nom</a:t>
            </a:r>
          </a:p>
        </p:txBody>
      </p:sp>
      <p:sp>
        <p:nvSpPr>
          <p:cNvPr id="64" name="Espace réservé du texte 60">
            <a:extLst>
              <a:ext uri="{FF2B5EF4-FFF2-40B4-BE49-F238E27FC236}">
                <a16:creationId xmlns:a16="http://schemas.microsoft.com/office/drawing/2014/main" id="{1465E516-2CEF-4F9E-9375-7D41DCFCBB41}"/>
              </a:ext>
            </a:extLst>
          </p:cNvPr>
          <p:cNvSpPr>
            <a:spLocks noGrp="1"/>
          </p:cNvSpPr>
          <p:nvPr>
            <p:ph type="body" sz="quarter" idx="19" hasCustomPrompt="1"/>
          </p:nvPr>
        </p:nvSpPr>
        <p:spPr>
          <a:xfrm>
            <a:off x="3838384" y="4232949"/>
            <a:ext cx="1711572" cy="638175"/>
          </a:xfrm>
        </p:spPr>
        <p:txBody>
          <a:bodyPr rtlCol="0">
            <a:noAutofit/>
          </a:bodyPr>
          <a:lstStyle>
            <a:lvl1pPr>
              <a:buNone/>
              <a:defRPr sz="1800"/>
            </a:lvl1pPr>
          </a:lstStyle>
          <a:p>
            <a:pPr lvl="0" rtl="0"/>
            <a:r>
              <a:rPr lang="fr-FR"/>
              <a:t>Titre</a:t>
            </a:r>
          </a:p>
        </p:txBody>
      </p:sp>
      <p:sp>
        <p:nvSpPr>
          <p:cNvPr id="67" name="Espace réservé du texte 62">
            <a:extLst>
              <a:ext uri="{FF2B5EF4-FFF2-40B4-BE49-F238E27FC236}">
                <a16:creationId xmlns:a16="http://schemas.microsoft.com/office/drawing/2014/main" id="{FE012CE3-36AA-4016-A88E-27BCFFEFD69F}"/>
              </a:ext>
            </a:extLst>
          </p:cNvPr>
          <p:cNvSpPr>
            <a:spLocks noGrp="1"/>
          </p:cNvSpPr>
          <p:nvPr>
            <p:ph type="body" sz="quarter" idx="22" hasCustomPrompt="1"/>
          </p:nvPr>
        </p:nvSpPr>
        <p:spPr>
          <a:xfrm>
            <a:off x="6662743" y="3781425"/>
            <a:ext cx="1711325" cy="365760"/>
          </a:xfrm>
        </p:spPr>
        <p:txBody>
          <a:bodyPr rtlCol="0">
            <a:noAutofit/>
          </a:bodyPr>
          <a:lstStyle>
            <a:lvl1pPr>
              <a:buNone/>
              <a:defRPr sz="2000" b="1"/>
            </a:lvl1pPr>
          </a:lstStyle>
          <a:p>
            <a:pPr lvl="0" rtl="0"/>
            <a:r>
              <a:rPr lang="fr-FR"/>
              <a:t>Nom</a:t>
            </a:r>
          </a:p>
        </p:txBody>
      </p:sp>
      <p:sp>
        <p:nvSpPr>
          <p:cNvPr id="66" name="Espace réservé du texte 60">
            <a:extLst>
              <a:ext uri="{FF2B5EF4-FFF2-40B4-BE49-F238E27FC236}">
                <a16:creationId xmlns:a16="http://schemas.microsoft.com/office/drawing/2014/main" id="{8D5671AF-0137-4226-8A84-2784817E519C}"/>
              </a:ext>
            </a:extLst>
          </p:cNvPr>
          <p:cNvSpPr>
            <a:spLocks noGrp="1"/>
          </p:cNvSpPr>
          <p:nvPr>
            <p:ph type="body" sz="quarter" idx="21" hasCustomPrompt="1"/>
          </p:nvPr>
        </p:nvSpPr>
        <p:spPr>
          <a:xfrm>
            <a:off x="6661976" y="4232949"/>
            <a:ext cx="1711572" cy="638175"/>
          </a:xfrm>
        </p:spPr>
        <p:txBody>
          <a:bodyPr rtlCol="0">
            <a:noAutofit/>
          </a:bodyPr>
          <a:lstStyle>
            <a:lvl1pPr>
              <a:buNone/>
              <a:defRPr sz="1800"/>
            </a:lvl1pPr>
          </a:lstStyle>
          <a:p>
            <a:pPr lvl="0" rtl="0"/>
            <a:r>
              <a:rPr lang="fr-FR"/>
              <a:t>Titre</a:t>
            </a:r>
          </a:p>
        </p:txBody>
      </p:sp>
      <p:sp>
        <p:nvSpPr>
          <p:cNvPr id="69" name="Espace réservé du texte 62">
            <a:extLst>
              <a:ext uri="{FF2B5EF4-FFF2-40B4-BE49-F238E27FC236}">
                <a16:creationId xmlns:a16="http://schemas.microsoft.com/office/drawing/2014/main" id="{DA1587F0-23BF-4FB8-B06C-2B0AA928E931}"/>
              </a:ext>
            </a:extLst>
          </p:cNvPr>
          <p:cNvSpPr>
            <a:spLocks noGrp="1"/>
          </p:cNvSpPr>
          <p:nvPr>
            <p:ph type="body" sz="quarter" idx="24" hasCustomPrompt="1"/>
          </p:nvPr>
        </p:nvSpPr>
        <p:spPr>
          <a:xfrm>
            <a:off x="9433112" y="3787288"/>
            <a:ext cx="1711325" cy="365760"/>
          </a:xfrm>
        </p:spPr>
        <p:txBody>
          <a:bodyPr rtlCol="0">
            <a:noAutofit/>
          </a:bodyPr>
          <a:lstStyle>
            <a:lvl1pPr>
              <a:buNone/>
              <a:defRPr sz="2000" b="1"/>
            </a:lvl1pPr>
          </a:lstStyle>
          <a:p>
            <a:pPr lvl="0" rtl="0"/>
            <a:r>
              <a:rPr lang="fr-FR"/>
              <a:t>Nom</a:t>
            </a:r>
          </a:p>
        </p:txBody>
      </p:sp>
      <p:sp>
        <p:nvSpPr>
          <p:cNvPr id="68" name="Espace réservé du texte 60">
            <a:extLst>
              <a:ext uri="{FF2B5EF4-FFF2-40B4-BE49-F238E27FC236}">
                <a16:creationId xmlns:a16="http://schemas.microsoft.com/office/drawing/2014/main" id="{565C0B22-B5E7-44BB-A17C-7FB5BB5D82BB}"/>
              </a:ext>
            </a:extLst>
          </p:cNvPr>
          <p:cNvSpPr>
            <a:spLocks noGrp="1"/>
          </p:cNvSpPr>
          <p:nvPr>
            <p:ph type="body" sz="quarter" idx="23" hasCustomPrompt="1"/>
          </p:nvPr>
        </p:nvSpPr>
        <p:spPr>
          <a:xfrm>
            <a:off x="9432345" y="4238812"/>
            <a:ext cx="1711572" cy="638175"/>
          </a:xfrm>
        </p:spPr>
        <p:txBody>
          <a:bodyPr rtlCol="0">
            <a:noAutofit/>
          </a:bodyPr>
          <a:lstStyle>
            <a:lvl1pPr>
              <a:buNone/>
              <a:defRPr sz="1800"/>
            </a:lvl1pPr>
          </a:lstStyle>
          <a:p>
            <a:pPr lvl="0" rtl="0"/>
            <a:r>
              <a:rPr lang="fr-FR"/>
              <a:t>Titre</a:t>
            </a:r>
          </a:p>
        </p:txBody>
      </p:sp>
      <p:sp>
        <p:nvSpPr>
          <p:cNvPr id="4" name="Espace réservé de la date 3">
            <a:extLst>
              <a:ext uri="{FF2B5EF4-FFF2-40B4-BE49-F238E27FC236}">
                <a16:creationId xmlns:a16="http://schemas.microsoft.com/office/drawing/2014/main" id="{D8661572-1A59-4E3B-BA65-3329E9468C69}"/>
              </a:ext>
            </a:extLst>
          </p:cNvPr>
          <p:cNvSpPr>
            <a:spLocks noGrp="1"/>
          </p:cNvSpPr>
          <p:nvPr>
            <p:ph type="dt" sz="half" idx="10"/>
          </p:nvPr>
        </p:nvSpPr>
        <p:spPr/>
        <p:txBody>
          <a:bodyPr rtlCol="0">
            <a:noAutofit/>
          </a:bodyPr>
          <a:lstStyle/>
          <a:p>
            <a:pPr rtl="0"/>
            <a:r>
              <a:rPr lang="fr-FR"/>
              <a:t>Mardi 2 février 20XX</a:t>
            </a:r>
            <a:endParaRPr lang="fr-FR" dirty="0"/>
          </a:p>
        </p:txBody>
      </p:sp>
      <p:sp>
        <p:nvSpPr>
          <p:cNvPr id="5" name="Espace réservé du pied de page 4">
            <a:extLst>
              <a:ext uri="{FF2B5EF4-FFF2-40B4-BE49-F238E27FC236}">
                <a16:creationId xmlns:a16="http://schemas.microsoft.com/office/drawing/2014/main" id="{AFEF84F1-99FE-4F0B-9E76-F581C2C1B6D9}"/>
              </a:ext>
            </a:extLst>
          </p:cNvPr>
          <p:cNvSpPr>
            <a:spLocks noGrp="1"/>
          </p:cNvSpPr>
          <p:nvPr>
            <p:ph type="ftr" sz="quarter" idx="11"/>
          </p:nvPr>
        </p:nvSpPr>
        <p:spPr/>
        <p:txBody>
          <a:bodyPr rtlCol="0">
            <a:noAutofit/>
          </a:bodyPr>
          <a:lstStyle/>
          <a:p>
            <a:pPr rtl="0"/>
            <a:r>
              <a:rPr lang="fr-FR"/>
              <a:t>Exemple de Texte de Pied de page</a:t>
            </a:r>
          </a:p>
        </p:txBody>
      </p:sp>
      <p:sp>
        <p:nvSpPr>
          <p:cNvPr id="6" name="Espace réservé du numéro de diapositive 5">
            <a:extLst>
              <a:ext uri="{FF2B5EF4-FFF2-40B4-BE49-F238E27FC236}">
                <a16:creationId xmlns:a16="http://schemas.microsoft.com/office/drawing/2014/main" id="{97B2D769-16B1-43C4-BF14-3175533511ED}"/>
              </a:ext>
            </a:extLst>
          </p:cNvPr>
          <p:cNvSpPr>
            <a:spLocks noGrp="1"/>
          </p:cNvSpPr>
          <p:nvPr>
            <p:ph type="sldNum" sz="quarter" idx="12"/>
          </p:nvPr>
        </p:nvSpPr>
        <p:spPr/>
        <p:txBody>
          <a:bodyPr rtlCol="0">
            <a:noAutofit/>
          </a:bodyPr>
          <a:lstStyle/>
          <a:p>
            <a:pPr rtl="0"/>
            <a:fld id="{DBA1B0FB-D917-4C8C-928F-313BD683BF39}" type="slidenum">
              <a:rPr lang="fr-FR" smtClean="0"/>
              <a:t>‹N°›</a:t>
            </a:fld>
            <a:endParaRPr lang="fr-FR"/>
          </a:p>
        </p:txBody>
      </p:sp>
    </p:spTree>
    <p:extLst>
      <p:ext uri="{BB962C8B-B14F-4D97-AF65-F5344CB8AC3E}">
        <p14:creationId xmlns:p14="http://schemas.microsoft.com/office/powerpoint/2010/main" val="37157769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10_Contenu 2 colonnes (diapositive de comparaison)">
    <p:spTree>
      <p:nvGrpSpPr>
        <p:cNvPr id="1" name=""/>
        <p:cNvGrpSpPr/>
        <p:nvPr/>
      </p:nvGrpSpPr>
      <p:grpSpPr>
        <a:xfrm>
          <a:off x="0" y="0"/>
          <a:ext cx="0" cy="0"/>
          <a:chOff x="0" y="0"/>
          <a:chExt cx="0" cy="0"/>
        </a:xfrm>
      </p:grpSpPr>
      <p:sp>
        <p:nvSpPr>
          <p:cNvPr id="12" name="Ovale 11">
            <a:extLst>
              <a:ext uri="{FF2B5EF4-FFF2-40B4-BE49-F238E27FC236}">
                <a16:creationId xmlns:a16="http://schemas.microsoft.com/office/drawing/2014/main" id="{FD65A50E-2F73-4426-8586-9731AFA2D2E0}"/>
              </a:ext>
            </a:extLst>
          </p:cNvPr>
          <p:cNvSpPr>
            <a:spLocks noChangeAspect="1"/>
          </p:cNvSpPr>
          <p:nvPr/>
        </p:nvSpPr>
        <p:spPr>
          <a:xfrm>
            <a:off x="11091612" y="5893466"/>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
        <p:nvSpPr>
          <p:cNvPr id="11" name="Rectangle 10">
            <a:extLst>
              <a:ext uri="{FF2B5EF4-FFF2-40B4-BE49-F238E27FC236}">
                <a16:creationId xmlns:a16="http://schemas.microsoft.com/office/drawing/2014/main" id="{EB89C080-4102-49AE-BDA9-59A4A67E2486}"/>
              </a:ext>
            </a:extLst>
          </p:cNvPr>
          <p:cNvSpPr/>
          <p:nvPr/>
        </p:nvSpPr>
        <p:spPr>
          <a:xfrm>
            <a:off x="11451612" y="5827878"/>
            <a:ext cx="379049" cy="360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fr-FR"/>
          </a:p>
        </p:txBody>
      </p:sp>
      <p:sp>
        <p:nvSpPr>
          <p:cNvPr id="2" name="Titre 1">
            <a:extLst>
              <a:ext uri="{FF2B5EF4-FFF2-40B4-BE49-F238E27FC236}">
                <a16:creationId xmlns:a16="http://schemas.microsoft.com/office/drawing/2014/main" id="{DDE62014-F04C-495A-964E-6B888D49CDE9}"/>
              </a:ext>
            </a:extLst>
          </p:cNvPr>
          <p:cNvSpPr>
            <a:spLocks noGrp="1"/>
          </p:cNvSpPr>
          <p:nvPr>
            <p:ph type="title"/>
          </p:nvPr>
        </p:nvSpPr>
        <p:spPr>
          <a:xfrm>
            <a:off x="550862" y="549275"/>
            <a:ext cx="11097551" cy="1332000"/>
          </a:xfrm>
        </p:spPr>
        <p:txBody>
          <a:bodyPr vert="horz" wrap="square" lIns="0" tIns="0" rIns="0" bIns="0" rtlCol="0" anchor="t" anchorCtr="0">
            <a:noAutofit/>
          </a:bodyPr>
          <a:lstStyle>
            <a:lvl1pPr>
              <a:defRPr lang="fr-FR" sz="4800" dirty="0"/>
            </a:lvl1pPr>
          </a:lstStyle>
          <a:p>
            <a:pPr lvl="0" rtl="0">
              <a:lnSpc>
                <a:spcPct val="100000"/>
              </a:lnSpc>
            </a:pPr>
            <a:r>
              <a:rPr lang="fr-FR"/>
              <a:t>Modifiez le style du titre</a:t>
            </a:r>
          </a:p>
        </p:txBody>
      </p:sp>
      <p:sp>
        <p:nvSpPr>
          <p:cNvPr id="3" name="Espace réservé du texte 2">
            <a:extLst>
              <a:ext uri="{FF2B5EF4-FFF2-40B4-BE49-F238E27FC236}">
                <a16:creationId xmlns:a16="http://schemas.microsoft.com/office/drawing/2014/main" id="{555DF027-E633-44EE-ACA0-C205930AA93E}"/>
              </a:ext>
            </a:extLst>
          </p:cNvPr>
          <p:cNvSpPr>
            <a:spLocks noGrp="1"/>
          </p:cNvSpPr>
          <p:nvPr>
            <p:ph type="body" idx="1"/>
          </p:nvPr>
        </p:nvSpPr>
        <p:spPr>
          <a:xfrm>
            <a:off x="550864" y="1731375"/>
            <a:ext cx="5437186" cy="535354"/>
          </a:xfrm>
        </p:spPr>
        <p:txBody>
          <a:bodyPr rtlCol="0" anchor="b">
            <a:noAutofit/>
          </a:bodyPr>
          <a:lstStyle>
            <a:lvl1pPr marL="0" indent="0">
              <a:buNone/>
              <a:defRPr sz="14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a:t>Cliquez pour modifier les styles du texte du masque</a:t>
            </a:r>
          </a:p>
        </p:txBody>
      </p:sp>
      <p:sp>
        <p:nvSpPr>
          <p:cNvPr id="4" name="Espace réservé du contenu 3">
            <a:extLst>
              <a:ext uri="{FF2B5EF4-FFF2-40B4-BE49-F238E27FC236}">
                <a16:creationId xmlns:a16="http://schemas.microsoft.com/office/drawing/2014/main" id="{9BA4F363-FEEF-4CD2-A18E-17AE8D485171}"/>
              </a:ext>
            </a:extLst>
          </p:cNvPr>
          <p:cNvSpPr>
            <a:spLocks noGrp="1"/>
          </p:cNvSpPr>
          <p:nvPr>
            <p:ph sz="half" idx="2"/>
          </p:nvPr>
        </p:nvSpPr>
        <p:spPr>
          <a:xfrm>
            <a:off x="550863" y="2427370"/>
            <a:ext cx="5429114" cy="3515555"/>
          </a:xfrm>
        </p:spPr>
        <p:txBody>
          <a:bodyPr rtlCol="0">
            <a:noAutofit/>
          </a:bodyPr>
          <a:lstStyle>
            <a:lvl1pPr>
              <a:defRPr sz="2400"/>
            </a:lvl1pPr>
            <a:lvl2pPr>
              <a:defRPr sz="1600"/>
            </a:lvl2pPr>
            <a:lvl3pPr>
              <a:defRPr sz="1600"/>
            </a:lvl3pPr>
            <a:lvl4pPr>
              <a:defRPr sz="1600"/>
            </a:lvl4pPr>
            <a:lvl5pPr>
              <a:defRPr sz="1600"/>
            </a:lvl5p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5" name="Espace réservé du texte 4">
            <a:extLst>
              <a:ext uri="{FF2B5EF4-FFF2-40B4-BE49-F238E27FC236}">
                <a16:creationId xmlns:a16="http://schemas.microsoft.com/office/drawing/2014/main" id="{34E50F8C-4D64-40FD-AE8C-6A1F3C2A84ED}"/>
              </a:ext>
            </a:extLst>
          </p:cNvPr>
          <p:cNvSpPr>
            <a:spLocks noGrp="1"/>
          </p:cNvSpPr>
          <p:nvPr>
            <p:ph type="body" sz="quarter" idx="3"/>
          </p:nvPr>
        </p:nvSpPr>
        <p:spPr>
          <a:xfrm>
            <a:off x="6212024" y="1731375"/>
            <a:ext cx="5436392" cy="535354"/>
          </a:xfrm>
        </p:spPr>
        <p:txBody>
          <a:bodyPr vert="horz" wrap="square" lIns="0" tIns="0" rIns="0" bIns="0" rtlCol="0" anchor="b">
            <a:noAutofit/>
          </a:bodyPr>
          <a:lstStyle>
            <a:lvl1pPr>
              <a:buNone/>
              <a:defRPr lang="fr-FR" sz="1400" b="0" cap="all" spc="200" baseline="0" dirty="0">
                <a:solidFill>
                  <a:schemeClr val="tx1"/>
                </a:solidFill>
              </a:defRPr>
            </a:lvl1pPr>
          </a:lstStyle>
          <a:p>
            <a:pPr marL="228600" lvl="0" indent="-228600" rtl="0"/>
            <a:r>
              <a:rPr lang="fr-FR"/>
              <a:t>Cliquez pour modifier les styles du texte du masque</a:t>
            </a:r>
          </a:p>
        </p:txBody>
      </p:sp>
      <p:sp>
        <p:nvSpPr>
          <p:cNvPr id="6" name="Espace réservé du contenu 5">
            <a:extLst>
              <a:ext uri="{FF2B5EF4-FFF2-40B4-BE49-F238E27FC236}">
                <a16:creationId xmlns:a16="http://schemas.microsoft.com/office/drawing/2014/main" id="{A7AC943E-DB2B-40E0-907F-8EA1404791DE}"/>
              </a:ext>
            </a:extLst>
          </p:cNvPr>
          <p:cNvSpPr>
            <a:spLocks noGrp="1"/>
          </p:cNvSpPr>
          <p:nvPr>
            <p:ph sz="quarter" idx="4"/>
          </p:nvPr>
        </p:nvSpPr>
        <p:spPr>
          <a:xfrm>
            <a:off x="6212023" y="2427370"/>
            <a:ext cx="5436391" cy="3515555"/>
          </a:xfrm>
        </p:spPr>
        <p:txBody>
          <a:bodyPr rtlCol="0">
            <a:noAutofit/>
          </a:bodyPr>
          <a:lstStyle>
            <a:lvl1pPr>
              <a:defRPr sz="2400"/>
            </a:lvl1pPr>
            <a:lvl2pPr>
              <a:defRPr sz="1600"/>
            </a:lvl2pPr>
            <a:lvl3pPr>
              <a:defRPr sz="1600"/>
            </a:lvl3pPr>
            <a:lvl4pPr>
              <a:defRPr sz="1600"/>
            </a:lvl4pPr>
            <a:lvl5pPr>
              <a:defRPr sz="1600"/>
            </a:lvl5p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7" name="Espace réservé de la date 6">
            <a:extLst>
              <a:ext uri="{FF2B5EF4-FFF2-40B4-BE49-F238E27FC236}">
                <a16:creationId xmlns:a16="http://schemas.microsoft.com/office/drawing/2014/main" id="{DDCDCD5B-3F26-4AFA-8BD4-E5D8DD2AF494}"/>
              </a:ext>
            </a:extLst>
          </p:cNvPr>
          <p:cNvSpPr>
            <a:spLocks noGrp="1"/>
          </p:cNvSpPr>
          <p:nvPr>
            <p:ph type="dt" sz="half" idx="10"/>
          </p:nvPr>
        </p:nvSpPr>
        <p:spPr/>
        <p:txBody>
          <a:bodyPr rtlCol="0">
            <a:noAutofit/>
          </a:bodyPr>
          <a:lstStyle/>
          <a:p>
            <a:pPr rtl="0"/>
            <a:r>
              <a:rPr lang="fr-FR"/>
              <a:t>Mardi 2 février 20XX</a:t>
            </a:r>
          </a:p>
        </p:txBody>
      </p:sp>
      <p:sp>
        <p:nvSpPr>
          <p:cNvPr id="8" name="Espace réservé du pied de page 7">
            <a:extLst>
              <a:ext uri="{FF2B5EF4-FFF2-40B4-BE49-F238E27FC236}">
                <a16:creationId xmlns:a16="http://schemas.microsoft.com/office/drawing/2014/main" id="{3D10D1EE-83A0-4FB5-9B25-8A73DE891A87}"/>
              </a:ext>
            </a:extLst>
          </p:cNvPr>
          <p:cNvSpPr>
            <a:spLocks noGrp="1"/>
          </p:cNvSpPr>
          <p:nvPr>
            <p:ph type="ftr" sz="quarter" idx="11"/>
          </p:nvPr>
        </p:nvSpPr>
        <p:spPr/>
        <p:txBody>
          <a:bodyPr rtlCol="0">
            <a:noAutofit/>
          </a:bodyPr>
          <a:lstStyle/>
          <a:p>
            <a:pPr rtl="0"/>
            <a:r>
              <a:rPr lang="fr-FR"/>
              <a:t>Exemple de Texte de Pied de page</a:t>
            </a:r>
          </a:p>
        </p:txBody>
      </p:sp>
      <p:sp>
        <p:nvSpPr>
          <p:cNvPr id="9" name="Espace réservé du numéro de diapositive 8">
            <a:extLst>
              <a:ext uri="{FF2B5EF4-FFF2-40B4-BE49-F238E27FC236}">
                <a16:creationId xmlns:a16="http://schemas.microsoft.com/office/drawing/2014/main" id="{03031C35-2E5B-491D-85ED-DB42A4FE1623}"/>
              </a:ext>
            </a:extLst>
          </p:cNvPr>
          <p:cNvSpPr>
            <a:spLocks noGrp="1"/>
          </p:cNvSpPr>
          <p:nvPr>
            <p:ph type="sldNum" sz="quarter" idx="12"/>
          </p:nvPr>
        </p:nvSpPr>
        <p:spPr/>
        <p:txBody>
          <a:bodyPr rtlCol="0">
            <a:noAutofit/>
          </a:bodyPr>
          <a:lstStyle/>
          <a:p>
            <a:pPr rtl="0"/>
            <a:fld id="{DBA1B0FB-D917-4C8C-928F-313BD683BF39}" type="slidenum">
              <a:rPr lang="fr-FR" smtClean="0"/>
              <a:t>‹N°›</a:t>
            </a:fld>
            <a:endParaRPr lang="fr-FR"/>
          </a:p>
        </p:txBody>
      </p:sp>
    </p:spTree>
    <p:extLst>
      <p:ext uri="{BB962C8B-B14F-4D97-AF65-F5344CB8AC3E}">
        <p14:creationId xmlns:p14="http://schemas.microsoft.com/office/powerpoint/2010/main" val="6703923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A8028302-E866-455D-8898-53623027543F}"/>
              </a:ext>
            </a:extLst>
          </p:cNvPr>
          <p:cNvSpPr>
            <a:spLocks noGrp="1"/>
          </p:cNvSpPr>
          <p:nvPr>
            <p:ph type="title"/>
          </p:nvPr>
        </p:nvSpPr>
        <p:spPr>
          <a:xfrm>
            <a:off x="550863" y="550800"/>
            <a:ext cx="11090275" cy="1333057"/>
          </a:xfrm>
          <a:prstGeom prst="rect">
            <a:avLst/>
          </a:prstGeom>
        </p:spPr>
        <p:txBody>
          <a:bodyPr vert="horz" wrap="square" lIns="0" tIns="0" rIns="0" bIns="0" rtlCol="0" anchor="t" anchorCtr="0">
            <a:noAutofit/>
          </a:bodyPr>
          <a:lstStyle/>
          <a:p>
            <a:pPr lvl="0" rtl="0">
              <a:lnSpc>
                <a:spcPct val="100000"/>
              </a:lnSpc>
            </a:pPr>
            <a:r>
              <a:rPr lang="fr-FR"/>
              <a:t>Modifiez le style du titre</a:t>
            </a:r>
            <a:endParaRPr lang="fr-FR" dirty="0"/>
          </a:p>
        </p:txBody>
      </p:sp>
      <p:sp>
        <p:nvSpPr>
          <p:cNvPr id="3" name="Espace réservé du texte 2">
            <a:extLst>
              <a:ext uri="{FF2B5EF4-FFF2-40B4-BE49-F238E27FC236}">
                <a16:creationId xmlns:a16="http://schemas.microsoft.com/office/drawing/2014/main" id="{BC94E72B-F0CF-4BC4-B509-A1C4508BE435}"/>
              </a:ext>
            </a:extLst>
          </p:cNvPr>
          <p:cNvSpPr>
            <a:spLocks noGrp="1"/>
          </p:cNvSpPr>
          <p:nvPr>
            <p:ph type="body" idx="1"/>
          </p:nvPr>
        </p:nvSpPr>
        <p:spPr>
          <a:xfrm>
            <a:off x="550863" y="2113862"/>
            <a:ext cx="11091600" cy="3978963"/>
          </a:xfrm>
          <a:prstGeom prst="rect">
            <a:avLst/>
          </a:prstGeom>
        </p:spPr>
        <p:txBody>
          <a:bodyPr vert="horz" wrap="square" lIns="0" tIns="0" rIns="0" bIns="0" rtlCol="0">
            <a:noAutofit/>
          </a:bodyPr>
          <a:lstStyle/>
          <a:p>
            <a:pPr lvl="0" rtl="0"/>
            <a:r>
              <a:rPr lang="fr-FR"/>
              <a:t>Modifiez les styles du texte</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4" name="Espace réservé de la date 3">
            <a:extLst>
              <a:ext uri="{FF2B5EF4-FFF2-40B4-BE49-F238E27FC236}">
                <a16:creationId xmlns:a16="http://schemas.microsoft.com/office/drawing/2014/main" id="{34ACE49D-C22F-4540-AC09-E421D2A2EDBE}"/>
              </a:ext>
            </a:extLst>
          </p:cNvPr>
          <p:cNvSpPr>
            <a:spLocks noGrp="1"/>
          </p:cNvSpPr>
          <p:nvPr>
            <p:ph type="dt" sz="half" idx="2"/>
          </p:nvPr>
        </p:nvSpPr>
        <p:spPr>
          <a:xfrm>
            <a:off x="550863" y="6507212"/>
            <a:ext cx="2628900" cy="153888"/>
          </a:xfrm>
          <a:prstGeom prst="rect">
            <a:avLst/>
          </a:prstGeom>
        </p:spPr>
        <p:txBody>
          <a:bodyPr vert="horz" wrap="square" lIns="0" tIns="0" rIns="0" bIns="0" rtlCol="0" anchor="ctr">
            <a:spAutoFit/>
          </a:bodyPr>
          <a:lstStyle>
            <a:lvl1pPr algn="l">
              <a:defRPr sz="1000">
                <a:solidFill>
                  <a:schemeClr val="tx1">
                    <a:lumMod val="65000"/>
                    <a:alpha val="80000"/>
                  </a:schemeClr>
                </a:solidFill>
              </a:defRPr>
            </a:lvl1pPr>
          </a:lstStyle>
          <a:p>
            <a:pPr rtl="0"/>
            <a:r>
              <a:rPr lang="fr-FR"/>
              <a:t>Mardi 2 février 20XX</a:t>
            </a:r>
            <a:endParaRPr lang="fr-FR" dirty="0"/>
          </a:p>
        </p:txBody>
      </p:sp>
      <p:sp>
        <p:nvSpPr>
          <p:cNvPr id="5" name="Espace réservé du pied de page 4">
            <a:extLst>
              <a:ext uri="{FF2B5EF4-FFF2-40B4-BE49-F238E27FC236}">
                <a16:creationId xmlns:a16="http://schemas.microsoft.com/office/drawing/2014/main" id="{ACD5C3BE-317E-49E8-82B5-C8A7EC9C8A7E}"/>
              </a:ext>
            </a:extLst>
          </p:cNvPr>
          <p:cNvSpPr>
            <a:spLocks noGrp="1"/>
          </p:cNvSpPr>
          <p:nvPr>
            <p:ph type="ftr" sz="quarter" idx="3"/>
          </p:nvPr>
        </p:nvSpPr>
        <p:spPr>
          <a:xfrm>
            <a:off x="3359150" y="6507212"/>
            <a:ext cx="6379210" cy="153888"/>
          </a:xfrm>
          <a:prstGeom prst="rect">
            <a:avLst/>
          </a:prstGeom>
        </p:spPr>
        <p:txBody>
          <a:bodyPr vert="horz" wrap="square" lIns="0" tIns="0" rIns="0" bIns="0" rtlCol="0" anchor="ctr">
            <a:spAutoFit/>
          </a:bodyPr>
          <a:lstStyle>
            <a:lvl1pPr algn="l">
              <a:defRPr sz="1000">
                <a:solidFill>
                  <a:schemeClr val="tx1">
                    <a:lumMod val="65000"/>
                    <a:alpha val="80000"/>
                  </a:schemeClr>
                </a:solidFill>
              </a:defRPr>
            </a:lvl1pPr>
          </a:lstStyle>
          <a:p>
            <a:pPr rtl="0"/>
            <a:r>
              <a:rPr lang="fr-FR"/>
              <a:t>Exemple de Texte de Pied de page</a:t>
            </a:r>
            <a:endParaRPr lang="fr-FR" dirty="0"/>
          </a:p>
        </p:txBody>
      </p:sp>
      <p:sp>
        <p:nvSpPr>
          <p:cNvPr id="6" name="Espace réservé du numéro de diapositive 5">
            <a:extLst>
              <a:ext uri="{FF2B5EF4-FFF2-40B4-BE49-F238E27FC236}">
                <a16:creationId xmlns:a16="http://schemas.microsoft.com/office/drawing/2014/main" id="{45574E12-6C16-431F-B2CE-E4B15916BA05}"/>
              </a:ext>
            </a:extLst>
          </p:cNvPr>
          <p:cNvSpPr>
            <a:spLocks noGrp="1"/>
          </p:cNvSpPr>
          <p:nvPr>
            <p:ph type="sldNum" sz="quarter" idx="4"/>
          </p:nvPr>
        </p:nvSpPr>
        <p:spPr>
          <a:xfrm>
            <a:off x="9948863" y="6507212"/>
            <a:ext cx="1692274" cy="153888"/>
          </a:xfrm>
          <a:prstGeom prst="rect">
            <a:avLst/>
          </a:prstGeom>
        </p:spPr>
        <p:txBody>
          <a:bodyPr vert="horz" wrap="square" lIns="0" tIns="0" rIns="0" bIns="0" rtlCol="0" anchor="ctr">
            <a:spAutoFit/>
          </a:bodyPr>
          <a:lstStyle>
            <a:lvl1pPr algn="r">
              <a:defRPr sz="1000">
                <a:solidFill>
                  <a:schemeClr val="tx1">
                    <a:lumMod val="65000"/>
                    <a:alpha val="80000"/>
                  </a:schemeClr>
                </a:solidFill>
              </a:defRPr>
            </a:lvl1pPr>
          </a:lstStyle>
          <a:p>
            <a:pPr rtl="0"/>
            <a:fld id="{DBA1B0FB-D917-4C8C-928F-313BD683BF39}" type="slidenum">
              <a:rPr lang="fr-FR" smtClean="0"/>
              <a:pPr rtl="0"/>
              <a:t>‹N°›</a:t>
            </a:fld>
            <a:endParaRPr lang="fr-FR"/>
          </a:p>
        </p:txBody>
      </p:sp>
    </p:spTree>
    <p:extLst>
      <p:ext uri="{BB962C8B-B14F-4D97-AF65-F5344CB8AC3E}">
        <p14:creationId xmlns:p14="http://schemas.microsoft.com/office/powerpoint/2010/main" val="2521255718"/>
      </p:ext>
    </p:extLst>
  </p:cSld>
  <p:clrMap bg1="dk1" tx1="lt1" bg2="dk2" tx2="lt2" accent1="accent1" accent2="accent2" accent3="accent3" accent4="accent4" accent5="accent5" accent6="accent6" hlink="hlink" folHlink="folHlink"/>
  <p:sldLayoutIdLst>
    <p:sldLayoutId id="2147483699" r:id="rId1"/>
    <p:sldLayoutId id="2147483700" r:id="rId2"/>
    <p:sldLayoutId id="2147483733" r:id="rId3"/>
    <p:sldLayoutId id="2147483687" r:id="rId4"/>
    <p:sldLayoutId id="2147483734" r:id="rId5"/>
    <p:sldLayoutId id="2147483686" r:id="rId6"/>
    <p:sldLayoutId id="2147483696" r:id="rId7"/>
    <p:sldLayoutId id="2147483707" r:id="rId8"/>
    <p:sldLayoutId id="2147483689" r:id="rId9"/>
    <p:sldLayoutId id="2147483697" r:id="rId10"/>
    <p:sldLayoutId id="2147483731" r:id="rId11"/>
    <p:sldLayoutId id="2147483693" r:id="rId12"/>
    <p:sldLayoutId id="2147483685" r:id="rId13"/>
    <p:sldLayoutId id="2147483688" r:id="rId14"/>
    <p:sldLayoutId id="2147483691" r:id="rId15"/>
    <p:sldLayoutId id="2147483692" r:id="rId16"/>
  </p:sldLayoutIdLst>
  <p:hf hdr="0"/>
  <p:txStyles>
    <p:titleStyle>
      <a:lvl1pPr algn="l" defTabSz="914400" rtl="0" eaLnBrk="1" latinLnBrk="0" hangingPunct="1">
        <a:lnSpc>
          <a:spcPct val="90000"/>
        </a:lnSpc>
        <a:spcBef>
          <a:spcPct val="0"/>
        </a:spcBef>
        <a:buNone/>
        <a:defRPr lang="fr-FR" sz="4800" kern="1200" dirty="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spcAft>
          <a:spcPts val="800"/>
        </a:spcAft>
        <a:buFont typeface="Arial" panose="020B0604020202020204" pitchFamily="34" charset="0"/>
        <a:buChar char="•"/>
        <a:defRPr sz="2000" kern="1200">
          <a:solidFill>
            <a:schemeClr val="tx1">
              <a:alpha val="60000"/>
            </a:schemeClr>
          </a:solidFill>
          <a:latin typeface="+mn-lt"/>
          <a:ea typeface="+mn-ea"/>
          <a:cs typeface="+mn-cs"/>
        </a:defRPr>
      </a:lvl1pPr>
      <a:lvl2pPr marL="6858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2pPr>
      <a:lvl3pPr marL="11430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3pPr>
      <a:lvl4pPr marL="16002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4pPr>
      <a:lvl5pPr marL="20574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2" pos="3840">
          <p15:clr>
            <a:srgbClr val="F26B43"/>
          </p15:clr>
        </p15:guide>
        <p15:guide id="33" orient="horz" pos="2160">
          <p15:clr>
            <a:srgbClr val="F26B43"/>
          </p15:clr>
        </p15:guide>
        <p15:guide id="34" pos="347">
          <p15:clr>
            <a:srgbClr val="F26B43"/>
          </p15:clr>
        </p15:guide>
        <p15:guide id="35" pos="7333">
          <p15:clr>
            <a:srgbClr val="F26B43"/>
          </p15:clr>
        </p15:guide>
        <p15:guide id="36" orient="horz" pos="346">
          <p15:clr>
            <a:srgbClr val="F26B43"/>
          </p15:clr>
        </p15:guide>
        <p15:guide id="37" orient="horz" pos="3974">
          <p15:clr>
            <a:srgbClr val="F26B43"/>
          </p15:clr>
        </p15:guide>
        <p15:guide id="38" pos="824">
          <p15:clr>
            <a:srgbClr val="A4A3A4"/>
          </p15:clr>
        </p15:guide>
        <p15:guide id="39" pos="937">
          <p15:clr>
            <a:srgbClr val="A4A3A4"/>
          </p15:clr>
        </p15:guide>
        <p15:guide id="40" pos="1413">
          <p15:clr>
            <a:srgbClr val="A4A3A4"/>
          </p15:clr>
        </p15:guide>
        <p15:guide id="41" pos="1527">
          <p15:clr>
            <a:srgbClr val="A4A3A4"/>
          </p15:clr>
        </p15:guide>
        <p15:guide id="42" pos="2003">
          <p15:clr>
            <a:srgbClr val="A4A3A4"/>
          </p15:clr>
        </p15:guide>
        <p15:guide id="43" pos="2116">
          <p15:clr>
            <a:srgbClr val="A4A3A4"/>
          </p15:clr>
        </p15:guide>
        <p15:guide id="44" pos="2593">
          <p15:clr>
            <a:srgbClr val="A4A3A4"/>
          </p15:clr>
        </p15:guide>
        <p15:guide id="45" pos="2706">
          <p15:clr>
            <a:srgbClr val="A4A3A4"/>
          </p15:clr>
        </p15:guide>
        <p15:guide id="46" pos="3182">
          <p15:clr>
            <a:srgbClr val="A4A3A4"/>
          </p15:clr>
        </p15:guide>
        <p15:guide id="47" pos="3318">
          <p15:clr>
            <a:srgbClr val="A4A3A4"/>
          </p15:clr>
        </p15:guide>
        <p15:guide id="48" pos="3772">
          <p15:clr>
            <a:srgbClr val="A4A3A4"/>
          </p15:clr>
        </p15:guide>
        <p15:guide id="49" pos="3908">
          <p15:clr>
            <a:srgbClr val="A4A3A4"/>
          </p15:clr>
        </p15:guide>
        <p15:guide id="50" pos="4362">
          <p15:clr>
            <a:srgbClr val="A4A3A4"/>
          </p15:clr>
        </p15:guide>
        <p15:guide id="51" pos="4498">
          <p15:clr>
            <a:srgbClr val="A4A3A4"/>
          </p15:clr>
        </p15:guide>
        <p15:guide id="52" pos="4951">
          <p15:clr>
            <a:srgbClr val="A4A3A4"/>
          </p15:clr>
        </p15:guide>
        <p15:guide id="53" pos="5087">
          <p15:clr>
            <a:srgbClr val="A4A3A4"/>
          </p15:clr>
        </p15:guide>
        <p15:guide id="54" pos="5541">
          <p15:clr>
            <a:srgbClr val="A4A3A4"/>
          </p15:clr>
        </p15:guide>
        <p15:guide id="55" pos="5677">
          <p15:clr>
            <a:srgbClr val="A4A3A4"/>
          </p15:clr>
        </p15:guide>
        <p15:guide id="56" pos="6153">
          <p15:clr>
            <a:srgbClr val="A4A3A4"/>
          </p15:clr>
        </p15:guide>
        <p15:guide id="57" pos="6267">
          <p15:clr>
            <a:srgbClr val="A4A3A4"/>
          </p15:clr>
        </p15:guide>
        <p15:guide id="58" pos="6743">
          <p15:clr>
            <a:srgbClr val="A4A3A4"/>
          </p15:clr>
        </p15:guide>
        <p15:guide id="59" pos="6856">
          <p15:clr>
            <a:srgbClr val="A4A3A4"/>
          </p15:clr>
        </p15:guide>
        <p15:guide id="60" orient="horz" pos="3838">
          <p15:clr>
            <a:srgbClr val="A4A3A4"/>
          </p15:clr>
        </p15:guide>
        <p15:guide id="61" orient="horz" pos="2092">
          <p15:clr>
            <a:srgbClr val="A4A3A4"/>
          </p15:clr>
        </p15:guide>
        <p15:guide id="62" orient="horz" pos="2228">
          <p15:clr>
            <a:srgbClr val="A4A3A4"/>
          </p15:clr>
        </p15:guide>
        <p15:guide id="63" orient="horz" pos="845">
          <p15:clr>
            <a:srgbClr val="A4A3A4"/>
          </p15:clr>
        </p15:guide>
        <p15:guide id="64" orient="horz" pos="958">
          <p15:clr>
            <a:srgbClr val="A4A3A4"/>
          </p15:clr>
        </p15:guide>
        <p15:guide id="65" orient="horz" pos="1480">
          <p15:clr>
            <a:srgbClr val="A4A3A4"/>
          </p15:clr>
        </p15:guide>
        <p15:guide id="66" orient="horz" pos="1593">
          <p15:clr>
            <a:srgbClr val="A4A3A4"/>
          </p15:clr>
        </p15:guide>
        <p15:guide id="67" orient="horz" pos="2727">
          <p15:clr>
            <a:srgbClr val="A4A3A4"/>
          </p15:clr>
        </p15:guide>
        <p15:guide id="68" orient="horz" pos="2840">
          <p15:clr>
            <a:srgbClr val="A4A3A4"/>
          </p15:clr>
        </p15:guide>
        <p15:guide id="69" orient="horz" pos="3339">
          <p15:clr>
            <a:srgbClr val="A4A3A4"/>
          </p15:clr>
        </p15:guide>
        <p15:guide id="70" orient="horz" pos="3475">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oleObject" Target="../embeddings/oleObject8.bin"/><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oleObject" Target="../embeddings/oleObject9.bin"/><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13.bin"/><Relationship Id="rId13" Type="http://schemas.openxmlformats.org/officeDocument/2006/relationships/image" Target="../media/image16.emf"/><Relationship Id="rId3" Type="http://schemas.openxmlformats.org/officeDocument/2006/relationships/image" Target="../media/image11.emf"/><Relationship Id="rId7" Type="http://schemas.openxmlformats.org/officeDocument/2006/relationships/image" Target="../media/image13.wmf"/><Relationship Id="rId12" Type="http://schemas.openxmlformats.org/officeDocument/2006/relationships/oleObject" Target="../embeddings/oleObject15.bin"/><Relationship Id="rId2" Type="http://schemas.openxmlformats.org/officeDocument/2006/relationships/oleObject" Target="../embeddings/oleObject10.bin"/><Relationship Id="rId1" Type="http://schemas.openxmlformats.org/officeDocument/2006/relationships/slideLayout" Target="../slideLayouts/slideLayout2.xml"/><Relationship Id="rId6" Type="http://schemas.openxmlformats.org/officeDocument/2006/relationships/oleObject" Target="../embeddings/oleObject12.bin"/><Relationship Id="rId11" Type="http://schemas.openxmlformats.org/officeDocument/2006/relationships/image" Target="../media/image15.wmf"/><Relationship Id="rId5" Type="http://schemas.openxmlformats.org/officeDocument/2006/relationships/image" Target="../media/image12.emf"/><Relationship Id="rId10" Type="http://schemas.openxmlformats.org/officeDocument/2006/relationships/oleObject" Target="../embeddings/oleObject14.bin"/><Relationship Id="rId4" Type="http://schemas.openxmlformats.org/officeDocument/2006/relationships/oleObject" Target="../embeddings/oleObject11.bin"/><Relationship Id="rId9" Type="http://schemas.openxmlformats.org/officeDocument/2006/relationships/image" Target="../media/image14.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emf"/><Relationship Id="rId7" Type="http://schemas.openxmlformats.org/officeDocument/2006/relationships/image" Target="../media/image19.emf"/><Relationship Id="rId2" Type="http://schemas.openxmlformats.org/officeDocument/2006/relationships/oleObject" Target="../embeddings/oleObject16.bin"/><Relationship Id="rId1" Type="http://schemas.openxmlformats.org/officeDocument/2006/relationships/slideLayout" Target="../slideLayouts/slideLayout2.xml"/><Relationship Id="rId6" Type="http://schemas.openxmlformats.org/officeDocument/2006/relationships/oleObject" Target="../embeddings/oleObject18.bin"/><Relationship Id="rId5" Type="http://schemas.openxmlformats.org/officeDocument/2006/relationships/image" Target="../media/image18.emf"/><Relationship Id="rId4" Type="http://schemas.openxmlformats.org/officeDocument/2006/relationships/oleObject" Target="../embeddings/oleObject17.bin"/></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22.bin"/><Relationship Id="rId13" Type="http://schemas.openxmlformats.org/officeDocument/2006/relationships/image" Target="../media/image25.emf"/><Relationship Id="rId3" Type="http://schemas.openxmlformats.org/officeDocument/2006/relationships/image" Target="../media/image20.emf"/><Relationship Id="rId7" Type="http://schemas.openxmlformats.org/officeDocument/2006/relationships/image" Target="../media/image22.emf"/><Relationship Id="rId12" Type="http://schemas.openxmlformats.org/officeDocument/2006/relationships/oleObject" Target="../embeddings/oleObject24.bin"/><Relationship Id="rId2" Type="http://schemas.openxmlformats.org/officeDocument/2006/relationships/oleObject" Target="../embeddings/oleObject19.bin"/><Relationship Id="rId1" Type="http://schemas.openxmlformats.org/officeDocument/2006/relationships/slideLayout" Target="../slideLayouts/slideLayout2.xml"/><Relationship Id="rId6" Type="http://schemas.openxmlformats.org/officeDocument/2006/relationships/oleObject" Target="../embeddings/oleObject21.bin"/><Relationship Id="rId11" Type="http://schemas.openxmlformats.org/officeDocument/2006/relationships/image" Target="../media/image24.emf"/><Relationship Id="rId5" Type="http://schemas.openxmlformats.org/officeDocument/2006/relationships/image" Target="../media/image21.emf"/><Relationship Id="rId10" Type="http://schemas.openxmlformats.org/officeDocument/2006/relationships/oleObject" Target="../embeddings/oleObject23.bin"/><Relationship Id="rId4" Type="http://schemas.openxmlformats.org/officeDocument/2006/relationships/oleObject" Target="../embeddings/oleObject20.bin"/><Relationship Id="rId9" Type="http://schemas.openxmlformats.org/officeDocument/2006/relationships/image" Target="../media/image23.wmf"/></Relationships>
</file>

<file path=ppt/slides/_rels/slide16.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oleObject" Target="../embeddings/oleObject25.bin"/><Relationship Id="rId1" Type="http://schemas.openxmlformats.org/officeDocument/2006/relationships/slideLayout" Target="../slideLayouts/slideLayout2.xml"/><Relationship Id="rId5" Type="http://schemas.openxmlformats.org/officeDocument/2006/relationships/image" Target="../media/image27.emf"/><Relationship Id="rId4" Type="http://schemas.openxmlformats.org/officeDocument/2006/relationships/oleObject" Target="../embeddings/oleObject26.bin"/></Relationships>
</file>

<file path=ppt/slides/_rels/slide17.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oleObject" Target="../embeddings/oleObject27.bin"/><Relationship Id="rId1" Type="http://schemas.openxmlformats.org/officeDocument/2006/relationships/slideLayout" Target="../slideLayouts/slideLayout2.xml"/><Relationship Id="rId5" Type="http://schemas.openxmlformats.org/officeDocument/2006/relationships/image" Target="../media/image29.emf"/><Relationship Id="rId4" Type="http://schemas.openxmlformats.org/officeDocument/2006/relationships/oleObject" Target="../embeddings/oleObject28.bin"/></Relationships>
</file>

<file path=ppt/slides/_rels/slide18.xml.rels><?xml version="1.0" encoding="UTF-8" standalone="yes"?>
<Relationships xmlns="http://schemas.openxmlformats.org/package/2006/relationships"><Relationship Id="rId3" Type="http://schemas.openxmlformats.org/officeDocument/2006/relationships/image" Target="../media/image30.emf"/><Relationship Id="rId7" Type="http://schemas.openxmlformats.org/officeDocument/2006/relationships/image" Target="../media/image32.emf"/><Relationship Id="rId2" Type="http://schemas.openxmlformats.org/officeDocument/2006/relationships/oleObject" Target="../embeddings/oleObject29.bin"/><Relationship Id="rId1" Type="http://schemas.openxmlformats.org/officeDocument/2006/relationships/slideLayout" Target="../slideLayouts/slideLayout2.xml"/><Relationship Id="rId6" Type="http://schemas.openxmlformats.org/officeDocument/2006/relationships/oleObject" Target="../embeddings/oleObject31.bin"/><Relationship Id="rId5" Type="http://schemas.openxmlformats.org/officeDocument/2006/relationships/image" Target="../media/image31.emf"/><Relationship Id="rId4" Type="http://schemas.openxmlformats.org/officeDocument/2006/relationships/oleObject" Target="../embeddings/oleObject30.bin"/></Relationships>
</file>

<file path=ppt/slides/_rels/slide19.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oleObject" Target="../embeddings/oleObject32.bin"/><Relationship Id="rId1" Type="http://schemas.openxmlformats.org/officeDocument/2006/relationships/slideLayout" Target="../slideLayouts/slideLayout2.xml"/><Relationship Id="rId5" Type="http://schemas.openxmlformats.org/officeDocument/2006/relationships/image" Target="../media/image34.emf"/><Relationship Id="rId4" Type="http://schemas.openxmlformats.org/officeDocument/2006/relationships/oleObject" Target="../embeddings/oleObject33.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5.emf"/><Relationship Id="rId7" Type="http://schemas.openxmlformats.org/officeDocument/2006/relationships/image" Target="../media/image37.emf"/><Relationship Id="rId2" Type="http://schemas.openxmlformats.org/officeDocument/2006/relationships/oleObject" Target="../embeddings/oleObject34.bin"/><Relationship Id="rId1" Type="http://schemas.openxmlformats.org/officeDocument/2006/relationships/slideLayout" Target="../slideLayouts/slideLayout2.xml"/><Relationship Id="rId6" Type="http://schemas.openxmlformats.org/officeDocument/2006/relationships/oleObject" Target="../embeddings/oleObject36.bin"/><Relationship Id="rId5" Type="http://schemas.openxmlformats.org/officeDocument/2006/relationships/image" Target="../media/image36.emf"/><Relationship Id="rId4" Type="http://schemas.openxmlformats.org/officeDocument/2006/relationships/oleObject" Target="../embeddings/oleObject35.bin"/></Relationships>
</file>

<file path=ppt/slides/_rels/slide21.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oleObject" Target="../embeddings/oleObject37.bin"/><Relationship Id="rId1" Type="http://schemas.openxmlformats.org/officeDocument/2006/relationships/slideLayout" Target="../slideLayouts/slideLayout2.xml"/><Relationship Id="rId5" Type="http://schemas.openxmlformats.org/officeDocument/2006/relationships/image" Target="../media/image39.emf"/><Relationship Id="rId4" Type="http://schemas.openxmlformats.org/officeDocument/2006/relationships/oleObject" Target="../embeddings/oleObject38.bin"/></Relationships>
</file>

<file path=ppt/slides/_rels/slide22.xml.rels><?xml version="1.0" encoding="UTF-8" standalone="yes"?>
<Relationships xmlns="http://schemas.openxmlformats.org/package/2006/relationships"><Relationship Id="rId3" Type="http://schemas.openxmlformats.org/officeDocument/2006/relationships/image" Target="../media/image40.emf"/><Relationship Id="rId7" Type="http://schemas.openxmlformats.org/officeDocument/2006/relationships/image" Target="../media/image42.emf"/><Relationship Id="rId2" Type="http://schemas.openxmlformats.org/officeDocument/2006/relationships/oleObject" Target="../embeddings/oleObject39.bin"/><Relationship Id="rId1" Type="http://schemas.openxmlformats.org/officeDocument/2006/relationships/slideLayout" Target="../slideLayouts/slideLayout2.xml"/><Relationship Id="rId6" Type="http://schemas.openxmlformats.org/officeDocument/2006/relationships/oleObject" Target="../embeddings/oleObject41.bin"/><Relationship Id="rId5" Type="http://schemas.openxmlformats.org/officeDocument/2006/relationships/image" Target="../media/image41.emf"/><Relationship Id="rId4" Type="http://schemas.openxmlformats.org/officeDocument/2006/relationships/oleObject" Target="../embeddings/oleObject40.bin"/></Relationships>
</file>

<file path=ppt/slides/_rels/slide23.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oleObject" Target="../embeddings/oleObject42.bin"/><Relationship Id="rId1" Type="http://schemas.openxmlformats.org/officeDocument/2006/relationships/slideLayout" Target="../slideLayouts/slideLayout2.xml"/><Relationship Id="rId5" Type="http://schemas.openxmlformats.org/officeDocument/2006/relationships/image" Target="../media/image44.emf"/><Relationship Id="rId4" Type="http://schemas.openxmlformats.org/officeDocument/2006/relationships/oleObject" Target="../embeddings/oleObject43.bin"/></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47.bin"/><Relationship Id="rId13" Type="http://schemas.openxmlformats.org/officeDocument/2006/relationships/image" Target="../media/image50.emf"/><Relationship Id="rId3" Type="http://schemas.openxmlformats.org/officeDocument/2006/relationships/image" Target="../media/image45.emf"/><Relationship Id="rId7" Type="http://schemas.openxmlformats.org/officeDocument/2006/relationships/image" Target="../media/image47.emf"/><Relationship Id="rId12" Type="http://schemas.openxmlformats.org/officeDocument/2006/relationships/oleObject" Target="../embeddings/oleObject49.bin"/><Relationship Id="rId2" Type="http://schemas.openxmlformats.org/officeDocument/2006/relationships/oleObject" Target="../embeddings/oleObject44.bin"/><Relationship Id="rId1" Type="http://schemas.openxmlformats.org/officeDocument/2006/relationships/slideLayout" Target="../slideLayouts/slideLayout2.xml"/><Relationship Id="rId6" Type="http://schemas.openxmlformats.org/officeDocument/2006/relationships/oleObject" Target="../embeddings/oleObject46.bin"/><Relationship Id="rId11" Type="http://schemas.openxmlformats.org/officeDocument/2006/relationships/image" Target="../media/image49.emf"/><Relationship Id="rId5" Type="http://schemas.openxmlformats.org/officeDocument/2006/relationships/image" Target="../media/image46.emf"/><Relationship Id="rId10" Type="http://schemas.openxmlformats.org/officeDocument/2006/relationships/oleObject" Target="../embeddings/oleObject48.bin"/><Relationship Id="rId4" Type="http://schemas.openxmlformats.org/officeDocument/2006/relationships/oleObject" Target="../embeddings/oleObject45.bin"/><Relationship Id="rId9" Type="http://schemas.openxmlformats.org/officeDocument/2006/relationships/image" Target="../media/image48.emf"/></Relationships>
</file>

<file path=ppt/slides/_rels/slide25.xml.rels><?xml version="1.0" encoding="UTF-8" standalone="yes"?>
<Relationships xmlns="http://schemas.openxmlformats.org/package/2006/relationships"><Relationship Id="rId3" Type="http://schemas.openxmlformats.org/officeDocument/2006/relationships/image" Target="../media/image51.emf"/><Relationship Id="rId7" Type="http://schemas.openxmlformats.org/officeDocument/2006/relationships/image" Target="../media/image53.emf"/><Relationship Id="rId2" Type="http://schemas.openxmlformats.org/officeDocument/2006/relationships/oleObject" Target="../embeddings/oleObject50.bin"/><Relationship Id="rId1" Type="http://schemas.openxmlformats.org/officeDocument/2006/relationships/slideLayout" Target="../slideLayouts/slideLayout2.xml"/><Relationship Id="rId6" Type="http://schemas.openxmlformats.org/officeDocument/2006/relationships/oleObject" Target="../embeddings/oleObject52.bin"/><Relationship Id="rId5" Type="http://schemas.openxmlformats.org/officeDocument/2006/relationships/image" Target="../media/image52.emf"/><Relationship Id="rId4" Type="http://schemas.openxmlformats.org/officeDocument/2006/relationships/oleObject" Target="../embeddings/oleObject51.bin"/></Relationships>
</file>

<file path=ppt/slides/_rels/slide26.xml.rels><?xml version="1.0" encoding="UTF-8" standalone="yes"?>
<Relationships xmlns="http://schemas.openxmlformats.org/package/2006/relationships"><Relationship Id="rId8" Type="http://schemas.openxmlformats.org/officeDocument/2006/relationships/oleObject" Target="../embeddings/oleObject56.bin"/><Relationship Id="rId3" Type="http://schemas.openxmlformats.org/officeDocument/2006/relationships/image" Target="../media/image54.emf"/><Relationship Id="rId7" Type="http://schemas.openxmlformats.org/officeDocument/2006/relationships/image" Target="../media/image56.emf"/><Relationship Id="rId2" Type="http://schemas.openxmlformats.org/officeDocument/2006/relationships/oleObject" Target="../embeddings/oleObject53.bin"/><Relationship Id="rId1" Type="http://schemas.openxmlformats.org/officeDocument/2006/relationships/slideLayout" Target="../slideLayouts/slideLayout2.xml"/><Relationship Id="rId6" Type="http://schemas.openxmlformats.org/officeDocument/2006/relationships/oleObject" Target="../embeddings/oleObject55.bin"/><Relationship Id="rId5" Type="http://schemas.openxmlformats.org/officeDocument/2006/relationships/image" Target="../media/image55.emf"/><Relationship Id="rId4" Type="http://schemas.openxmlformats.org/officeDocument/2006/relationships/oleObject" Target="../embeddings/oleObject54.bin"/><Relationship Id="rId9" Type="http://schemas.openxmlformats.org/officeDocument/2006/relationships/image" Target="../media/image57.emf"/></Relationships>
</file>

<file path=ppt/slides/_rels/slide27.xml.rels><?xml version="1.0" encoding="UTF-8" standalone="yes"?>
<Relationships xmlns="http://schemas.openxmlformats.org/package/2006/relationships"><Relationship Id="rId3" Type="http://schemas.openxmlformats.org/officeDocument/2006/relationships/image" Target="../media/image58.emf"/><Relationship Id="rId7" Type="http://schemas.openxmlformats.org/officeDocument/2006/relationships/image" Target="../media/image60.emf"/><Relationship Id="rId2" Type="http://schemas.openxmlformats.org/officeDocument/2006/relationships/oleObject" Target="../embeddings/oleObject57.bin"/><Relationship Id="rId1" Type="http://schemas.openxmlformats.org/officeDocument/2006/relationships/slideLayout" Target="../slideLayouts/slideLayout2.xml"/><Relationship Id="rId6" Type="http://schemas.openxmlformats.org/officeDocument/2006/relationships/oleObject" Target="../embeddings/oleObject59.bin"/><Relationship Id="rId5" Type="http://schemas.openxmlformats.org/officeDocument/2006/relationships/image" Target="../media/image59.emf"/><Relationship Id="rId4" Type="http://schemas.openxmlformats.org/officeDocument/2006/relationships/oleObject" Target="../embeddings/oleObject58.bin"/></Relationships>
</file>

<file path=ppt/slides/_rels/slide28.xml.rels><?xml version="1.0" encoding="UTF-8" standalone="yes"?>
<Relationships xmlns="http://schemas.openxmlformats.org/package/2006/relationships"><Relationship Id="rId3" Type="http://schemas.openxmlformats.org/officeDocument/2006/relationships/image" Target="../media/image61.emf"/><Relationship Id="rId2" Type="http://schemas.openxmlformats.org/officeDocument/2006/relationships/oleObject" Target="../embeddings/oleObject60.bin"/><Relationship Id="rId1" Type="http://schemas.openxmlformats.org/officeDocument/2006/relationships/slideLayout" Target="../slideLayouts/slideLayout2.xml"/><Relationship Id="rId5" Type="http://schemas.openxmlformats.org/officeDocument/2006/relationships/image" Target="../media/image62.emf"/><Relationship Id="rId4" Type="http://schemas.openxmlformats.org/officeDocument/2006/relationships/oleObject" Target="../embeddings/oleObject61.bin"/></Relationships>
</file>

<file path=ppt/slides/_rels/slide29.xml.rels><?xml version="1.0" encoding="UTF-8" standalone="yes"?>
<Relationships xmlns="http://schemas.openxmlformats.org/package/2006/relationships"><Relationship Id="rId3" Type="http://schemas.openxmlformats.org/officeDocument/2006/relationships/image" Target="../media/image63.emf"/><Relationship Id="rId7" Type="http://schemas.openxmlformats.org/officeDocument/2006/relationships/image" Target="../media/image65.emf"/><Relationship Id="rId2" Type="http://schemas.openxmlformats.org/officeDocument/2006/relationships/oleObject" Target="../embeddings/oleObject62.bin"/><Relationship Id="rId1" Type="http://schemas.openxmlformats.org/officeDocument/2006/relationships/slideLayout" Target="../slideLayouts/slideLayout2.xml"/><Relationship Id="rId6" Type="http://schemas.openxmlformats.org/officeDocument/2006/relationships/oleObject" Target="../embeddings/oleObject64.bin"/><Relationship Id="rId5" Type="http://schemas.openxmlformats.org/officeDocument/2006/relationships/image" Target="../media/image64.emf"/><Relationship Id="rId4" Type="http://schemas.openxmlformats.org/officeDocument/2006/relationships/oleObject" Target="../embeddings/oleObject63.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NUL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65.bin"/><Relationship Id="rId2" Type="http://schemas.openxmlformats.org/officeDocument/2006/relationships/image" Target="../media/image67.png"/><Relationship Id="rId1" Type="http://schemas.openxmlformats.org/officeDocument/2006/relationships/slideLayout" Target="../slideLayouts/slideLayout2.xml"/><Relationship Id="rId6" Type="http://schemas.openxmlformats.org/officeDocument/2006/relationships/image" Target="../media/image69.emf"/><Relationship Id="rId5" Type="http://schemas.openxmlformats.org/officeDocument/2006/relationships/oleObject" Target="../embeddings/oleObject66.bin"/><Relationship Id="rId4" Type="http://schemas.openxmlformats.org/officeDocument/2006/relationships/image" Target="../media/image68.emf"/></Relationships>
</file>

<file path=ppt/slides/_rels/slide33.xml.rels><?xml version="1.0" encoding="UTF-8" standalone="yes"?>
<Relationships xmlns="http://schemas.openxmlformats.org/package/2006/relationships"><Relationship Id="rId8" Type="http://schemas.openxmlformats.org/officeDocument/2006/relationships/hyperlink" Target="http://fr.wikipedia.org/wiki/Fichier:Wagging.gif" TargetMode="External"/><Relationship Id="rId13" Type="http://schemas.openxmlformats.org/officeDocument/2006/relationships/image" Target="../media/image75.gif"/><Relationship Id="rId3" Type="http://schemas.openxmlformats.org/officeDocument/2006/relationships/image" Target="../media/image70.gif"/><Relationship Id="rId7" Type="http://schemas.openxmlformats.org/officeDocument/2006/relationships/image" Target="../media/image72.gif"/><Relationship Id="rId12" Type="http://schemas.openxmlformats.org/officeDocument/2006/relationships/hyperlink" Target="http://fr.wikipedia.org/wiki/Fichier:Modo_rotacao.gif" TargetMode="External"/><Relationship Id="rId2" Type="http://schemas.openxmlformats.org/officeDocument/2006/relationships/hyperlink" Target="http://fr.wikipedia.org/wiki/Fichier:Symmetrical_stretching.gif" TargetMode="External"/><Relationship Id="rId1" Type="http://schemas.openxmlformats.org/officeDocument/2006/relationships/slideLayout" Target="../slideLayouts/slideLayout2.xml"/><Relationship Id="rId6" Type="http://schemas.openxmlformats.org/officeDocument/2006/relationships/hyperlink" Target="http://fr.wikipedia.org/wiki/Fichier:Scissoring.gif" TargetMode="External"/><Relationship Id="rId11" Type="http://schemas.openxmlformats.org/officeDocument/2006/relationships/image" Target="../media/image74.gif"/><Relationship Id="rId5" Type="http://schemas.openxmlformats.org/officeDocument/2006/relationships/image" Target="../media/image71.gif"/><Relationship Id="rId10" Type="http://schemas.openxmlformats.org/officeDocument/2006/relationships/hyperlink" Target="http://fr.wikipedia.org/wiki/Fichier:Twisting.gif" TargetMode="External"/><Relationship Id="rId4" Type="http://schemas.openxmlformats.org/officeDocument/2006/relationships/hyperlink" Target="http://fr.wikipedia.org/wiki/Fichier:Asymmetrical_stretching.gif" TargetMode="External"/><Relationship Id="rId9" Type="http://schemas.openxmlformats.org/officeDocument/2006/relationships/image" Target="../media/image73.gi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hyperlink" Target="http://upload.wikimedia.org/wikipedia/commons/7/7a/BandeIR.png"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67.bin"/><Relationship Id="rId2" Type="http://schemas.openxmlformats.org/officeDocument/2006/relationships/image" Target="../media/image77.png"/><Relationship Id="rId1" Type="http://schemas.openxmlformats.org/officeDocument/2006/relationships/slideLayout" Target="../slideLayouts/slideLayout2.xml"/><Relationship Id="rId4" Type="http://schemas.openxmlformats.org/officeDocument/2006/relationships/image" Target="../media/image78.emf"/></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68.bin"/><Relationship Id="rId2" Type="http://schemas.openxmlformats.org/officeDocument/2006/relationships/image" Target="../media/image79.png"/><Relationship Id="rId1" Type="http://schemas.openxmlformats.org/officeDocument/2006/relationships/slideLayout" Target="../slideLayouts/slideLayout2.xml"/><Relationship Id="rId4" Type="http://schemas.openxmlformats.org/officeDocument/2006/relationships/image" Target="../media/image80.emf"/></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69.bin"/><Relationship Id="rId2" Type="http://schemas.openxmlformats.org/officeDocument/2006/relationships/image" Target="../media/image81.png"/><Relationship Id="rId1" Type="http://schemas.openxmlformats.org/officeDocument/2006/relationships/slideLayout" Target="../slideLayouts/slideLayout2.xml"/><Relationship Id="rId4" Type="http://schemas.openxmlformats.org/officeDocument/2006/relationships/image" Target="../media/image82.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70.bin"/><Relationship Id="rId2" Type="http://schemas.openxmlformats.org/officeDocument/2006/relationships/image" Target="../media/image83.png"/><Relationship Id="rId1" Type="http://schemas.openxmlformats.org/officeDocument/2006/relationships/slideLayout" Target="../slideLayouts/slideLayout2.xml"/><Relationship Id="rId4" Type="http://schemas.openxmlformats.org/officeDocument/2006/relationships/image" Target="../media/image84.emf"/></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71.bin"/><Relationship Id="rId2" Type="http://schemas.openxmlformats.org/officeDocument/2006/relationships/image" Target="../media/image85.png"/><Relationship Id="rId1" Type="http://schemas.openxmlformats.org/officeDocument/2006/relationships/slideLayout" Target="../slideLayouts/slideLayout2.xml"/><Relationship Id="rId4" Type="http://schemas.openxmlformats.org/officeDocument/2006/relationships/image" Target="../media/image86.emf"/></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72.bin"/><Relationship Id="rId2" Type="http://schemas.openxmlformats.org/officeDocument/2006/relationships/image" Target="../media/image87.png"/><Relationship Id="rId1" Type="http://schemas.openxmlformats.org/officeDocument/2006/relationships/slideLayout" Target="../slideLayouts/slideLayout2.xml"/><Relationship Id="rId4" Type="http://schemas.openxmlformats.org/officeDocument/2006/relationships/image" Target="../media/image88.emf"/></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73.bin"/><Relationship Id="rId2" Type="http://schemas.openxmlformats.org/officeDocument/2006/relationships/image" Target="../media/image89.png"/><Relationship Id="rId1" Type="http://schemas.openxmlformats.org/officeDocument/2006/relationships/slideLayout" Target="../slideLayouts/slideLayout2.xml"/><Relationship Id="rId4" Type="http://schemas.openxmlformats.org/officeDocument/2006/relationships/image" Target="../media/image90.emf"/></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74.bin"/><Relationship Id="rId2" Type="http://schemas.openxmlformats.org/officeDocument/2006/relationships/image" Target="../media/image91.png"/><Relationship Id="rId1" Type="http://schemas.openxmlformats.org/officeDocument/2006/relationships/slideLayout" Target="../slideLayouts/slideLayout2.xml"/><Relationship Id="rId4" Type="http://schemas.openxmlformats.org/officeDocument/2006/relationships/image" Target="../media/image92.emf"/></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75.bin"/><Relationship Id="rId2" Type="http://schemas.openxmlformats.org/officeDocument/2006/relationships/image" Target="../media/image93.png"/><Relationship Id="rId1" Type="http://schemas.openxmlformats.org/officeDocument/2006/relationships/slideLayout" Target="../slideLayouts/slideLayout2.xml"/><Relationship Id="rId4" Type="http://schemas.openxmlformats.org/officeDocument/2006/relationships/image" Target="../media/image94.emf"/></Relationships>
</file>

<file path=ppt/slides/_rels/slide47.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97.jpeg"/><Relationship Id="rId2" Type="http://schemas.openxmlformats.org/officeDocument/2006/relationships/image" Target="../media/image96.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4.emf"/><Relationship Id="rId2" Type="http://schemas.openxmlformats.org/officeDocument/2006/relationships/oleObject" Target="../embeddings/oleObject1.bin"/><Relationship Id="rId1" Type="http://schemas.openxmlformats.org/officeDocument/2006/relationships/slideLayout" Target="../slideLayouts/slideLayout2.xml"/><Relationship Id="rId6" Type="http://schemas.openxmlformats.org/officeDocument/2006/relationships/oleObject" Target="../embeddings/oleObject3.bin"/><Relationship Id="rId5" Type="http://schemas.openxmlformats.org/officeDocument/2006/relationships/image" Target="../media/image3.emf"/><Relationship Id="rId4" Type="http://schemas.openxmlformats.org/officeDocument/2006/relationships/oleObject" Target="../embeddings/oleObject2.bin"/></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image" Target="../media/image5.emf"/><Relationship Id="rId7" Type="http://schemas.openxmlformats.org/officeDocument/2006/relationships/image" Target="../media/image7.emf"/><Relationship Id="rId2" Type="http://schemas.openxmlformats.org/officeDocument/2006/relationships/oleObject" Target="../embeddings/oleObject4.bin"/><Relationship Id="rId1" Type="http://schemas.openxmlformats.org/officeDocument/2006/relationships/slideLayout" Target="../slideLayouts/slideLayout2.xml"/><Relationship Id="rId6" Type="http://schemas.openxmlformats.org/officeDocument/2006/relationships/oleObject" Target="../embeddings/oleObject6.bin"/><Relationship Id="rId5" Type="http://schemas.openxmlformats.org/officeDocument/2006/relationships/image" Target="../media/image6.emf"/><Relationship Id="rId4" Type="http://schemas.openxmlformats.org/officeDocument/2006/relationships/oleObject" Target="../embeddings/oleObject5.bin"/><Relationship Id="rId9" Type="http://schemas.openxmlformats.org/officeDocument/2006/relationships/image" Target="../media/image8.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86E938C-9D94-4B05-979A-D39FFC457291}"/>
              </a:ext>
            </a:extLst>
          </p:cNvPr>
          <p:cNvSpPr>
            <a:spLocks noGrp="1"/>
          </p:cNvSpPr>
          <p:nvPr>
            <p:ph type="ctrTitle"/>
          </p:nvPr>
        </p:nvSpPr>
        <p:spPr>
          <a:xfrm>
            <a:off x="7452360" y="483577"/>
            <a:ext cx="4739640" cy="3640347"/>
          </a:xfrm>
        </p:spPr>
        <p:txBody>
          <a:bodyPr rtlCol="0" anchor="b" anchorCtr="0">
            <a:normAutofit fontScale="90000"/>
          </a:bodyPr>
          <a:lstStyle/>
          <a:p>
            <a:pPr algn="ctr" rtl="0"/>
            <a:r>
              <a:rPr lang="fr-FR" dirty="0">
                <a:latin typeface="Comic Sans MS" panose="030F0702030302020204" pitchFamily="66" charset="0"/>
              </a:rPr>
              <a:t>STRUCTURE DES ENTITES ORGANIQUES</a:t>
            </a:r>
            <a:br>
              <a:rPr lang="fr-FR" dirty="0">
                <a:latin typeface="Comic Sans MS" panose="030F0702030302020204" pitchFamily="66" charset="0"/>
              </a:rPr>
            </a:br>
            <a:br>
              <a:rPr lang="fr-FR" dirty="0">
                <a:latin typeface="Comic Sans MS" panose="030F0702030302020204" pitchFamily="66" charset="0"/>
              </a:rPr>
            </a:br>
            <a:r>
              <a:rPr lang="fr-FR" sz="4800" dirty="0">
                <a:latin typeface="Comic Sans MS" panose="030F0702030302020204" pitchFamily="66" charset="0"/>
              </a:rPr>
              <a:t>SPECTRES INFRA-ROUGES</a:t>
            </a:r>
            <a:endParaRPr lang="fr-FR" dirty="0">
              <a:latin typeface="Comic Sans MS" panose="030F0702030302020204" pitchFamily="66" charset="0"/>
            </a:endParaRPr>
          </a:p>
        </p:txBody>
      </p:sp>
      <p:pic>
        <p:nvPicPr>
          <p:cNvPr id="14" name="Espace réservé d’image 13" descr="Arrière-plan numérique Point de données">
            <a:extLst>
              <a:ext uri="{FF2B5EF4-FFF2-40B4-BE49-F238E27FC236}">
                <a16:creationId xmlns:a16="http://schemas.microsoft.com/office/drawing/2014/main" id="{9A8AD548-922D-4E1D-B19C-5F6E808B8160}"/>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val="0"/>
              </a:ext>
            </a:extLst>
          </a:blip>
          <a:srcRect/>
          <a:stretch/>
        </p:blipFill>
        <p:spPr>
          <a:xfrm>
            <a:off x="0" y="0"/>
            <a:ext cx="7452360" cy="6858000"/>
          </a:xfrm>
        </p:spPr>
      </p:pic>
      <p:sp>
        <p:nvSpPr>
          <p:cNvPr id="6" name="Sous-titre 22">
            <a:extLst>
              <a:ext uri="{FF2B5EF4-FFF2-40B4-BE49-F238E27FC236}">
                <a16:creationId xmlns:a16="http://schemas.microsoft.com/office/drawing/2014/main" id="{32F868F7-BF30-5093-E588-A08C2505FF80}"/>
              </a:ext>
            </a:extLst>
          </p:cNvPr>
          <p:cNvSpPr txBox="1">
            <a:spLocks/>
          </p:cNvSpPr>
          <p:nvPr/>
        </p:nvSpPr>
        <p:spPr>
          <a:xfrm>
            <a:off x="7452360" y="5822830"/>
            <a:ext cx="4739640" cy="1035169"/>
          </a:xfrm>
          <a:prstGeom prst="rect">
            <a:avLst/>
          </a:prstGeom>
        </p:spPr>
        <p:txBody>
          <a:bodyPr rtlCol="0"/>
          <a:lstStyle>
            <a:lvl1pPr marL="228600" indent="-228600" algn="l" defTabSz="914400" rtl="0" eaLnBrk="1" latinLnBrk="0" hangingPunct="1">
              <a:lnSpc>
                <a:spcPct val="110000"/>
              </a:lnSpc>
              <a:spcBef>
                <a:spcPts val="1000"/>
              </a:spcBef>
              <a:spcAft>
                <a:spcPts val="800"/>
              </a:spcAft>
              <a:buFont typeface="Arial" panose="020B0604020202020204" pitchFamily="34" charset="0"/>
              <a:buChar char="•"/>
              <a:defRPr sz="2000" kern="1200">
                <a:solidFill>
                  <a:schemeClr val="tx1">
                    <a:alpha val="60000"/>
                  </a:schemeClr>
                </a:solidFill>
                <a:latin typeface="+mn-lt"/>
                <a:ea typeface="+mn-ea"/>
                <a:cs typeface="+mn-cs"/>
              </a:defRPr>
            </a:lvl1pPr>
            <a:lvl2pPr marL="6858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2pPr>
            <a:lvl3pPr marL="11430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3pPr>
            <a:lvl4pPr marL="16002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4pPr>
            <a:lvl5pPr marL="20574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FR" dirty="0">
                <a:latin typeface="Comic Sans MS" panose="030F0702030302020204" pitchFamily="66" charset="0"/>
              </a:rPr>
              <a:t>Prof-TC</a:t>
            </a:r>
          </a:p>
          <a:p>
            <a:pPr marL="0" indent="0" algn="ctr">
              <a:buNone/>
            </a:pPr>
            <a:r>
              <a:rPr lang="fr-FR" dirty="0">
                <a:latin typeface="Comic Sans MS" panose="030F0702030302020204" pitchFamily="66" charset="0"/>
              </a:rPr>
              <a:t>www.prof-tc.fr</a:t>
            </a:r>
          </a:p>
        </p:txBody>
      </p:sp>
    </p:spTree>
    <p:extLst>
      <p:ext uri="{BB962C8B-B14F-4D97-AF65-F5344CB8AC3E}">
        <p14:creationId xmlns:p14="http://schemas.microsoft.com/office/powerpoint/2010/main" val="7528142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B2CD7218-EB51-826E-7CD6-ECE0805A9ED1}"/>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3" name="ZoneTexte 2">
            <a:extLst>
              <a:ext uri="{FF2B5EF4-FFF2-40B4-BE49-F238E27FC236}">
                <a16:creationId xmlns:a16="http://schemas.microsoft.com/office/drawing/2014/main" id="{E8DDE078-EE7E-13C5-2D18-7744D0363B09}"/>
              </a:ext>
            </a:extLst>
          </p:cNvPr>
          <p:cNvSpPr txBox="1"/>
          <p:nvPr/>
        </p:nvSpPr>
        <p:spPr>
          <a:xfrm>
            <a:off x="0" y="0"/>
            <a:ext cx="12192000" cy="4128310"/>
          </a:xfrm>
          <a:prstGeom prst="rect">
            <a:avLst/>
          </a:prstGeom>
          <a:noFill/>
        </p:spPr>
        <p:txBody>
          <a:bodyPr wrap="square">
            <a:spAutoFit/>
          </a:bodyPr>
          <a:lstStyle/>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Times New Roman" panose="02020603050405020304" pitchFamily="18" charset="0"/>
              </a:rPr>
              <a:t>Pour nommer un alcane à chaîne ramifiée:</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fr-FR" sz="2400" dirty="0">
                <a:effectLst/>
                <a:latin typeface="Comic Sans MS" panose="030F0702030302020204" pitchFamily="66" charset="0"/>
                <a:ea typeface="Calibri" panose="020F0502020204030204" pitchFamily="34" charset="0"/>
                <a:cs typeface="Times New Roman" panose="02020603050405020304" pitchFamily="18" charset="0"/>
              </a:rPr>
              <a:t>On recherche la chaine carbonée la plus longue.</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fr-FR" sz="2400" dirty="0">
                <a:effectLst/>
                <a:latin typeface="Comic Sans MS" panose="030F0702030302020204" pitchFamily="66" charset="0"/>
                <a:ea typeface="Calibri" panose="020F0502020204030204" pitchFamily="34" charset="0"/>
                <a:cs typeface="Times New Roman" panose="02020603050405020304" pitchFamily="18" charset="0"/>
              </a:rPr>
              <a:t>On numérote les atomes de carbone de la chaîne à partir de l'une de ses extrémités, de telle façon que l'indice de position du groupe alkyle soit le plus petit possible.</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fr-FR" sz="2400" dirty="0">
                <a:effectLst/>
                <a:latin typeface="Comic Sans MS" panose="030F0702030302020204" pitchFamily="66" charset="0"/>
                <a:ea typeface="Calibri" panose="020F0502020204030204" pitchFamily="34" charset="0"/>
                <a:cs typeface="Times New Roman" panose="02020603050405020304" pitchFamily="18" charset="0"/>
              </a:rPr>
              <a:t>On fait précéder le nom de l'alcane linéaire correspondant à la chaîne la plus longue du nom du groupe alkyle correspondant à la ramification en supprimant le e final du groupe alkyle.</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Symbol" panose="05050102010706020507" pitchFamily="18" charset="2"/>
              <a:buChar char=""/>
            </a:pPr>
            <a:r>
              <a:rPr lang="fr-FR" sz="2400" dirty="0">
                <a:effectLst/>
                <a:latin typeface="Comic Sans MS" panose="030F0702030302020204" pitchFamily="66" charset="0"/>
                <a:ea typeface="Calibri" panose="020F0502020204030204" pitchFamily="34" charset="0"/>
                <a:cs typeface="Times New Roman" panose="02020603050405020304" pitchFamily="18" charset="0"/>
              </a:rPr>
              <a:t>On place devant ce nom, en le séparant par un tiret, un nombre indiquant la position du groupe sur la chaîne principale.</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6" name="Objet 5">
            <a:extLst>
              <a:ext uri="{FF2B5EF4-FFF2-40B4-BE49-F238E27FC236}">
                <a16:creationId xmlns:a16="http://schemas.microsoft.com/office/drawing/2014/main" id="{EFC4E679-CBD1-88F2-B03C-B7005DA3352C}"/>
              </a:ext>
            </a:extLst>
          </p:cNvPr>
          <p:cNvGraphicFramePr>
            <a:graphicFrameLocks noChangeAspect="1"/>
          </p:cNvGraphicFramePr>
          <p:nvPr>
            <p:extLst>
              <p:ext uri="{D42A27DB-BD31-4B8C-83A1-F6EECF244321}">
                <p14:modId xmlns:p14="http://schemas.microsoft.com/office/powerpoint/2010/main" val="1193784830"/>
              </p:ext>
            </p:extLst>
          </p:nvPr>
        </p:nvGraphicFramePr>
        <p:xfrm>
          <a:off x="3960031" y="4376345"/>
          <a:ext cx="4271938" cy="1634575"/>
        </p:xfrm>
        <a:graphic>
          <a:graphicData uri="http://schemas.openxmlformats.org/presentationml/2006/ole">
            <mc:AlternateContent xmlns:mc="http://schemas.openxmlformats.org/markup-compatibility/2006">
              <mc:Choice xmlns:v="urn:schemas-microsoft-com:vml" Requires="v">
                <p:oleObj name="CS ChemDraw Drawing" r:id="rId2" imgW="1846538" imgH="706925" progId="ChemDraw.Document.6.0">
                  <p:embed/>
                </p:oleObj>
              </mc:Choice>
              <mc:Fallback>
                <p:oleObj name="CS ChemDraw Drawing" r:id="rId2" imgW="1846538" imgH="706925" progId="ChemDraw.Document.6.0">
                  <p:embed/>
                  <p:pic>
                    <p:nvPicPr>
                      <p:cNvPr id="0" name=""/>
                      <p:cNvPicPr/>
                      <p:nvPr/>
                    </p:nvPicPr>
                    <p:blipFill>
                      <a:blip r:embed="rId3"/>
                      <a:stretch>
                        <a:fillRect/>
                      </a:stretch>
                    </p:blipFill>
                    <p:spPr>
                      <a:xfrm>
                        <a:off x="3960031" y="4376345"/>
                        <a:ext cx="4271938" cy="1634575"/>
                      </a:xfrm>
                      <a:prstGeom prst="rect">
                        <a:avLst/>
                      </a:prstGeom>
                    </p:spPr>
                  </p:pic>
                </p:oleObj>
              </mc:Fallback>
            </mc:AlternateContent>
          </a:graphicData>
        </a:graphic>
      </p:graphicFrame>
      <p:sp>
        <p:nvSpPr>
          <p:cNvPr id="8" name="ZoneTexte 7">
            <a:extLst>
              <a:ext uri="{FF2B5EF4-FFF2-40B4-BE49-F238E27FC236}">
                <a16:creationId xmlns:a16="http://schemas.microsoft.com/office/drawing/2014/main" id="{1CDD44BB-A716-C6D8-0196-C87D7B5E8115}"/>
              </a:ext>
            </a:extLst>
          </p:cNvPr>
          <p:cNvSpPr txBox="1"/>
          <p:nvPr/>
        </p:nvSpPr>
        <p:spPr>
          <a:xfrm>
            <a:off x="0" y="6258955"/>
            <a:ext cx="12192000" cy="466025"/>
          </a:xfrm>
          <a:prstGeom prst="rect">
            <a:avLst/>
          </a:prstGeom>
          <a:noFill/>
        </p:spPr>
        <p:txBody>
          <a:bodyPr wrap="square">
            <a:spAutoFit/>
          </a:bodyPr>
          <a:lstStyle/>
          <a:p>
            <a:pPr algn="ctr">
              <a:lnSpc>
                <a:spcPct val="107000"/>
              </a:lnSpc>
              <a:spcAft>
                <a:spcPts val="800"/>
              </a:spcAft>
            </a:pPr>
            <a:r>
              <a:rPr lang="fr-FR" sz="2400" dirty="0">
                <a:effectLst/>
                <a:latin typeface="Comic Sans MS" panose="030F0702030302020204" pitchFamily="66" charset="0"/>
              </a:rPr>
              <a:t>2-Méthylpentane</a:t>
            </a:r>
            <a:endParaRPr lang="fr-FR" sz="2000" dirty="0">
              <a:effectLst/>
              <a:latin typeface="Comic Sans MS" panose="030F0702030302020204" pitchFamily="66"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721136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B2CD7218-EB51-826E-7CD6-ECE0805A9ED1}"/>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3" name="ZoneTexte 2">
            <a:extLst>
              <a:ext uri="{FF2B5EF4-FFF2-40B4-BE49-F238E27FC236}">
                <a16:creationId xmlns:a16="http://schemas.microsoft.com/office/drawing/2014/main" id="{FB389EDF-515E-0ACA-89A8-3CCFDD97094E}"/>
              </a:ext>
            </a:extLst>
          </p:cNvPr>
          <p:cNvSpPr txBox="1"/>
          <p:nvPr/>
        </p:nvSpPr>
        <p:spPr>
          <a:xfrm>
            <a:off x="-1464" y="597880"/>
            <a:ext cx="7369418" cy="5914183"/>
          </a:xfrm>
          <a:prstGeom prst="rect">
            <a:avLst/>
          </a:prstGeom>
          <a:noFill/>
        </p:spPr>
        <p:txBody>
          <a:bodyPr wrap="square">
            <a:spAutoFit/>
          </a:bodyPr>
          <a:lstStyle/>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Times New Roman" panose="02020603050405020304" pitchFamily="18" charset="0"/>
              </a:rPr>
              <a:t>Si la chaîne principale porte plusieurs groupes alkyles, on indique leur nom par ordre alphabétique.</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Times New Roman" panose="02020603050405020304" pitchFamily="18" charset="0"/>
              </a:rPr>
              <a:t>Lorsque plusieurs groupes alkyle sont identiques, on utilise les préfixes di, tri, tétra, etc.</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Times New Roman" panose="02020603050405020304" pitchFamily="18" charset="0"/>
              </a:rPr>
              <a:t>Pour déterminer le sens de numérotation des atomes de carbone de la chaîne principale, on écrit par ordre croissant (sans se préoccuper de l'ordre alphabétique) les indices de position des groupes alkyle en partant successivement des deux extrémités de la chaîne principale.</a:t>
            </a:r>
          </a:p>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Times New Roman" panose="02020603050405020304" pitchFamily="18" charset="0"/>
              </a:rPr>
              <a:t>On obtient deux nombres. On retient la numérotation de la chaîne qui conduit au plus petit de ces deux nombres.</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2">
            <a:extLst>
              <a:ext uri="{FF2B5EF4-FFF2-40B4-BE49-F238E27FC236}">
                <a16:creationId xmlns:a16="http://schemas.microsoft.com/office/drawing/2014/main" id="{A8C14E41-058C-3A0E-BFCC-41C7FD6040EB}"/>
              </a:ext>
            </a:extLst>
          </p:cNvPr>
          <p:cNvSpPr>
            <a:spLocks noChangeArrowheads="1"/>
          </p:cNvSpPr>
          <p:nvPr/>
        </p:nvSpPr>
        <p:spPr bwMode="auto">
          <a:xfrm>
            <a:off x="7367954" y="458079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5" name="Objet 4">
            <a:extLst>
              <a:ext uri="{FF2B5EF4-FFF2-40B4-BE49-F238E27FC236}">
                <a16:creationId xmlns:a16="http://schemas.microsoft.com/office/drawing/2014/main" id="{09769504-A236-AF20-8F7F-0DB0AA6A72F0}"/>
              </a:ext>
            </a:extLst>
          </p:cNvPr>
          <p:cNvGraphicFramePr>
            <a:graphicFrameLocks noChangeAspect="1"/>
          </p:cNvGraphicFramePr>
          <p:nvPr>
            <p:extLst>
              <p:ext uri="{D42A27DB-BD31-4B8C-83A1-F6EECF244321}">
                <p14:modId xmlns:p14="http://schemas.microsoft.com/office/powerpoint/2010/main" val="3771464418"/>
              </p:ext>
            </p:extLst>
          </p:nvPr>
        </p:nvGraphicFramePr>
        <p:xfrm>
          <a:off x="7589427" y="1301267"/>
          <a:ext cx="4449145" cy="3279525"/>
        </p:xfrm>
        <a:graphic>
          <a:graphicData uri="http://schemas.openxmlformats.org/presentationml/2006/ole">
            <mc:AlternateContent xmlns:mc="http://schemas.openxmlformats.org/markup-compatibility/2006">
              <mc:Choice xmlns:v="urn:schemas-microsoft-com:vml" Requires="v">
                <p:oleObj name="CS ChemDraw Drawing" r:id="rId2" imgW="1846538" imgH="1365171" progId="ChemDraw.Document.6.0">
                  <p:embed/>
                </p:oleObj>
              </mc:Choice>
              <mc:Fallback>
                <p:oleObj name="CS ChemDraw Drawing" r:id="rId2" imgW="1846538" imgH="1365171" progId="ChemDraw.Document.6.0">
                  <p:embed/>
                  <p:pic>
                    <p:nvPicPr>
                      <p:cNvPr id="0" name="Object 1"/>
                      <p:cNvPicPr>
                        <a:picLocks noChangeAspect="1" noChangeArrowheads="1"/>
                      </p:cNvPicPr>
                      <p:nvPr/>
                    </p:nvPicPr>
                    <p:blipFill>
                      <a:blip r:embed="rId3"/>
                      <a:srcRect/>
                      <a:stretch>
                        <a:fillRect/>
                      </a:stretch>
                    </p:blipFill>
                    <p:spPr bwMode="auto">
                      <a:xfrm>
                        <a:off x="7589427" y="1301267"/>
                        <a:ext cx="4449145" cy="3279525"/>
                      </a:xfrm>
                      <a:prstGeom prst="rect">
                        <a:avLst/>
                      </a:prstGeom>
                      <a:noFill/>
                    </p:spPr>
                  </p:pic>
                </p:oleObj>
              </mc:Fallback>
            </mc:AlternateContent>
          </a:graphicData>
        </a:graphic>
      </p:graphicFrame>
      <p:sp>
        <p:nvSpPr>
          <p:cNvPr id="7" name="ZoneTexte 6">
            <a:extLst>
              <a:ext uri="{FF2B5EF4-FFF2-40B4-BE49-F238E27FC236}">
                <a16:creationId xmlns:a16="http://schemas.microsoft.com/office/drawing/2014/main" id="{A3F63FA4-0290-A881-8A1D-B74BE2A7D3B5}"/>
              </a:ext>
            </a:extLst>
          </p:cNvPr>
          <p:cNvSpPr txBox="1"/>
          <p:nvPr/>
        </p:nvSpPr>
        <p:spPr>
          <a:xfrm>
            <a:off x="7589427" y="4818761"/>
            <a:ext cx="4449145" cy="461665"/>
          </a:xfrm>
          <a:prstGeom prst="rect">
            <a:avLst/>
          </a:prstGeom>
          <a:noFill/>
        </p:spPr>
        <p:txBody>
          <a:bodyPr wrap="square">
            <a:spAutoFit/>
          </a:bodyPr>
          <a:lstStyle/>
          <a:p>
            <a:pPr algn="ctr"/>
            <a:r>
              <a:rPr lang="fr-FR" sz="2400" dirty="0">
                <a:effectLst/>
                <a:latin typeface="Comic Sans MS" panose="030F0702030302020204" pitchFamily="66" charset="0"/>
                <a:ea typeface="Calibri" panose="020F0502020204030204" pitchFamily="34" charset="0"/>
                <a:cs typeface="Times New Roman" panose="02020603050405020304" pitchFamily="18" charset="0"/>
              </a:rPr>
              <a:t>3-éthyl, 2,2-diméthylpentane</a:t>
            </a:r>
            <a:endParaRPr lang="fr-FR" sz="2400" dirty="0"/>
          </a:p>
        </p:txBody>
      </p:sp>
    </p:spTree>
    <p:extLst>
      <p:ext uri="{BB962C8B-B14F-4D97-AF65-F5344CB8AC3E}">
        <p14:creationId xmlns:p14="http://schemas.microsoft.com/office/powerpoint/2010/main" val="3031072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B2CD7218-EB51-826E-7CD6-ECE0805A9ED1}"/>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2" name="Rectangle 2">
            <a:extLst>
              <a:ext uri="{FF2B5EF4-FFF2-40B4-BE49-F238E27FC236}">
                <a16:creationId xmlns:a16="http://schemas.microsoft.com/office/drawing/2014/main" id="{274AA5C0-E54D-10D8-CBB9-D87E5B9C84F1}"/>
              </a:ext>
            </a:extLst>
          </p:cNvPr>
          <p:cNvSpPr>
            <a:spLocks noChangeArrowheads="1"/>
          </p:cNvSpPr>
          <p:nvPr/>
        </p:nvSpPr>
        <p:spPr bwMode="auto">
          <a:xfrm>
            <a:off x="545123" y="28135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 name="Rectangle 4">
            <a:extLst>
              <a:ext uri="{FF2B5EF4-FFF2-40B4-BE49-F238E27FC236}">
                <a16:creationId xmlns:a16="http://schemas.microsoft.com/office/drawing/2014/main" id="{62C6A831-BC92-5904-7393-799CD014E3CD}"/>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5" name="Objet 4">
            <a:extLst>
              <a:ext uri="{FF2B5EF4-FFF2-40B4-BE49-F238E27FC236}">
                <a16:creationId xmlns:a16="http://schemas.microsoft.com/office/drawing/2014/main" id="{AF02D578-D2DF-2F37-3F19-33AEE04F60A1}"/>
              </a:ext>
            </a:extLst>
          </p:cNvPr>
          <p:cNvGraphicFramePr>
            <a:graphicFrameLocks noChangeAspect="1"/>
          </p:cNvGraphicFramePr>
          <p:nvPr>
            <p:extLst>
              <p:ext uri="{D42A27DB-BD31-4B8C-83A1-F6EECF244321}">
                <p14:modId xmlns:p14="http://schemas.microsoft.com/office/powerpoint/2010/main" val="924383423"/>
              </p:ext>
            </p:extLst>
          </p:nvPr>
        </p:nvGraphicFramePr>
        <p:xfrm>
          <a:off x="9201201" y="120173"/>
          <a:ext cx="1965196" cy="2583996"/>
        </p:xfrm>
        <a:graphic>
          <a:graphicData uri="http://schemas.openxmlformats.org/presentationml/2006/ole">
            <mc:AlternateContent xmlns:mc="http://schemas.openxmlformats.org/markup-compatibility/2006">
              <mc:Choice xmlns:v="urn:schemas-microsoft-com:vml" Requires="v">
                <p:oleObj name="CS ChemDraw Drawing" r:id="rId2" imgW="982598" imgH="1291998" progId="ChemDraw.Document.6.0">
                  <p:embed/>
                </p:oleObj>
              </mc:Choice>
              <mc:Fallback>
                <p:oleObj name="CS ChemDraw Drawing" r:id="rId2" imgW="982598" imgH="1291998" progId="ChemDraw.Document.6.0">
                  <p:embed/>
                  <p:pic>
                    <p:nvPicPr>
                      <p:cNvPr id="0" name="Object 3"/>
                      <p:cNvPicPr>
                        <a:picLocks noChangeAspect="1" noChangeArrowheads="1"/>
                      </p:cNvPicPr>
                      <p:nvPr/>
                    </p:nvPicPr>
                    <p:blipFill>
                      <a:blip r:embed="rId3"/>
                      <a:srcRect/>
                      <a:stretch>
                        <a:fillRect/>
                      </a:stretch>
                    </p:blipFill>
                    <p:spPr bwMode="auto">
                      <a:xfrm>
                        <a:off x="9201201" y="120173"/>
                        <a:ext cx="1965196" cy="258399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6">
            <a:extLst>
              <a:ext uri="{FF2B5EF4-FFF2-40B4-BE49-F238E27FC236}">
                <a16:creationId xmlns:a16="http://schemas.microsoft.com/office/drawing/2014/main" id="{FFBF72F8-99D4-BF2F-61DB-21FC1B8762E9}"/>
              </a:ext>
            </a:extLst>
          </p:cNvPr>
          <p:cNvSpPr>
            <a:spLocks noChangeArrowheads="1"/>
          </p:cNvSpPr>
          <p:nvPr/>
        </p:nvSpPr>
        <p:spPr bwMode="auto">
          <a:xfrm>
            <a:off x="1837592" y="528417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7" name="Objet 6">
            <a:extLst>
              <a:ext uri="{FF2B5EF4-FFF2-40B4-BE49-F238E27FC236}">
                <a16:creationId xmlns:a16="http://schemas.microsoft.com/office/drawing/2014/main" id="{BC787B05-F7E3-4533-7EC5-04E339208590}"/>
              </a:ext>
            </a:extLst>
          </p:cNvPr>
          <p:cNvGraphicFramePr>
            <a:graphicFrameLocks noChangeAspect="1"/>
          </p:cNvGraphicFramePr>
          <p:nvPr>
            <p:extLst>
              <p:ext uri="{D42A27DB-BD31-4B8C-83A1-F6EECF244321}">
                <p14:modId xmlns:p14="http://schemas.microsoft.com/office/powerpoint/2010/main" val="265268596"/>
              </p:ext>
            </p:extLst>
          </p:nvPr>
        </p:nvGraphicFramePr>
        <p:xfrm>
          <a:off x="4854373" y="3847657"/>
          <a:ext cx="2483254" cy="2178640"/>
        </p:xfrm>
        <a:graphic>
          <a:graphicData uri="http://schemas.openxmlformats.org/presentationml/2006/ole">
            <mc:AlternateContent xmlns:mc="http://schemas.openxmlformats.org/markup-compatibility/2006">
              <mc:Choice xmlns:v="urn:schemas-microsoft-com:vml" Requires="v">
                <p:oleObj name="CS ChemDraw Drawing" r:id="rId4" imgW="1241627" imgH="1089320" progId="ChemDraw.Document.6.0">
                  <p:embed/>
                </p:oleObj>
              </mc:Choice>
              <mc:Fallback>
                <p:oleObj name="CS ChemDraw Drawing" r:id="rId4" imgW="1241627" imgH="1089320" progId="ChemDraw.Document.6.0">
                  <p:embed/>
                  <p:pic>
                    <p:nvPicPr>
                      <p:cNvPr id="0" name="Object 5"/>
                      <p:cNvPicPr>
                        <a:picLocks noChangeAspect="1" noChangeArrowheads="1"/>
                      </p:cNvPicPr>
                      <p:nvPr/>
                    </p:nvPicPr>
                    <p:blipFill>
                      <a:blip r:embed="rId5"/>
                      <a:srcRect/>
                      <a:stretch>
                        <a:fillRect/>
                      </a:stretch>
                    </p:blipFill>
                    <p:spPr bwMode="auto">
                      <a:xfrm>
                        <a:off x="4854373" y="3847657"/>
                        <a:ext cx="2483254" cy="217864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8">
            <a:extLst>
              <a:ext uri="{FF2B5EF4-FFF2-40B4-BE49-F238E27FC236}">
                <a16:creationId xmlns:a16="http://schemas.microsoft.com/office/drawing/2014/main" id="{BC3DBBAA-4758-3C0B-C562-5FA202F93A29}"/>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9" name="Objet 8">
            <a:extLst>
              <a:ext uri="{FF2B5EF4-FFF2-40B4-BE49-F238E27FC236}">
                <a16:creationId xmlns:a16="http://schemas.microsoft.com/office/drawing/2014/main" id="{AF5B9507-9813-B0BF-94CB-AB202D99A24C}"/>
              </a:ext>
            </a:extLst>
          </p:cNvPr>
          <p:cNvGraphicFramePr>
            <a:graphicFrameLocks noChangeAspect="1"/>
          </p:cNvGraphicFramePr>
          <p:nvPr>
            <p:extLst>
              <p:ext uri="{D42A27DB-BD31-4B8C-83A1-F6EECF244321}">
                <p14:modId xmlns:p14="http://schemas.microsoft.com/office/powerpoint/2010/main" val="1338591733"/>
              </p:ext>
            </p:extLst>
          </p:nvPr>
        </p:nvGraphicFramePr>
        <p:xfrm>
          <a:off x="9013250" y="3918137"/>
          <a:ext cx="2502000" cy="2108160"/>
        </p:xfrm>
        <a:graphic>
          <a:graphicData uri="http://schemas.openxmlformats.org/presentationml/2006/ole">
            <mc:AlternateContent xmlns:mc="http://schemas.openxmlformats.org/markup-compatibility/2006">
              <mc:Choice xmlns:v="urn:schemas-microsoft-com:vml" Requires="v">
                <p:oleObj name="CS ChemDraw Drawing" r:id="rId6" imgW="1251000" imgH="1054080" progId="ChemDraw.Document.6.0">
                  <p:embed/>
                </p:oleObj>
              </mc:Choice>
              <mc:Fallback>
                <p:oleObj name="CS ChemDraw Drawing" r:id="rId6" imgW="1251000" imgH="1054080" progId="ChemDraw.Document.6.0">
                  <p:embed/>
                  <p:pic>
                    <p:nvPicPr>
                      <p:cNvPr id="0" name="Object 7"/>
                      <p:cNvPicPr>
                        <a:picLocks noChangeAspect="1" noChangeArrowheads="1"/>
                      </p:cNvPicPr>
                      <p:nvPr/>
                    </p:nvPicPr>
                    <p:blipFill>
                      <a:blip r:embed="rId7"/>
                      <a:srcRect/>
                      <a:stretch>
                        <a:fillRect/>
                      </a:stretch>
                    </p:blipFill>
                    <p:spPr bwMode="auto">
                      <a:xfrm>
                        <a:off x="9013250" y="3918137"/>
                        <a:ext cx="2502000" cy="210816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Rectangle 10">
            <a:extLst>
              <a:ext uri="{FF2B5EF4-FFF2-40B4-BE49-F238E27FC236}">
                <a16:creationId xmlns:a16="http://schemas.microsoft.com/office/drawing/2014/main" id="{F1BC90D3-5DA6-7641-903E-FC6EA60B2333}"/>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11" name="Objet 10">
            <a:extLst>
              <a:ext uri="{FF2B5EF4-FFF2-40B4-BE49-F238E27FC236}">
                <a16:creationId xmlns:a16="http://schemas.microsoft.com/office/drawing/2014/main" id="{6733D301-6839-074A-F34B-E74AEE294814}"/>
              </a:ext>
            </a:extLst>
          </p:cNvPr>
          <p:cNvGraphicFramePr>
            <a:graphicFrameLocks noChangeAspect="1"/>
          </p:cNvGraphicFramePr>
          <p:nvPr>
            <p:extLst>
              <p:ext uri="{D42A27DB-BD31-4B8C-83A1-F6EECF244321}">
                <p14:modId xmlns:p14="http://schemas.microsoft.com/office/powerpoint/2010/main" val="2855038133"/>
              </p:ext>
            </p:extLst>
          </p:nvPr>
        </p:nvGraphicFramePr>
        <p:xfrm>
          <a:off x="673692" y="1645167"/>
          <a:ext cx="2934642" cy="1062990"/>
        </p:xfrm>
        <a:graphic>
          <a:graphicData uri="http://schemas.openxmlformats.org/presentationml/2006/ole">
            <mc:AlternateContent xmlns:mc="http://schemas.openxmlformats.org/markup-compatibility/2006">
              <mc:Choice xmlns:v="urn:schemas-microsoft-com:vml" Requires="v">
                <p:oleObj name="CS ChemDraw Drawing" r:id="rId8" imgW="1467321" imgH="531495" progId="ChemDraw.Document.6.0">
                  <p:embed/>
                </p:oleObj>
              </mc:Choice>
              <mc:Fallback>
                <p:oleObj name="CS ChemDraw Drawing" r:id="rId8" imgW="1467321" imgH="531495" progId="ChemDraw.Document.6.0">
                  <p:embed/>
                  <p:pic>
                    <p:nvPicPr>
                      <p:cNvPr id="0" name="Object 9"/>
                      <p:cNvPicPr>
                        <a:picLocks noChangeAspect="1" noChangeArrowheads="1"/>
                      </p:cNvPicPr>
                      <p:nvPr/>
                    </p:nvPicPr>
                    <p:blipFill>
                      <a:blip r:embed="rId9"/>
                      <a:srcRect/>
                      <a:stretch>
                        <a:fillRect/>
                      </a:stretch>
                    </p:blipFill>
                    <p:spPr bwMode="auto">
                      <a:xfrm>
                        <a:off x="673692" y="1645167"/>
                        <a:ext cx="2934642" cy="106299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Rectangle 12">
            <a:extLst>
              <a:ext uri="{FF2B5EF4-FFF2-40B4-BE49-F238E27FC236}">
                <a16:creationId xmlns:a16="http://schemas.microsoft.com/office/drawing/2014/main" id="{2D94F1EE-D284-9801-A9F9-FCF1A762B467}"/>
              </a:ext>
            </a:extLst>
          </p:cNvPr>
          <p:cNvSpPr>
            <a:spLocks noChangeArrowheads="1"/>
          </p:cNvSpPr>
          <p:nvPr/>
        </p:nvSpPr>
        <p:spPr bwMode="auto">
          <a:xfrm>
            <a:off x="4871671" y="23431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15" name="Objet 14">
            <a:extLst>
              <a:ext uri="{FF2B5EF4-FFF2-40B4-BE49-F238E27FC236}">
                <a16:creationId xmlns:a16="http://schemas.microsoft.com/office/drawing/2014/main" id="{974970E4-C039-7AD6-B450-6E0523BEF4F5}"/>
              </a:ext>
            </a:extLst>
          </p:cNvPr>
          <p:cNvGraphicFramePr>
            <a:graphicFrameLocks noChangeAspect="1"/>
          </p:cNvGraphicFramePr>
          <p:nvPr>
            <p:extLst>
              <p:ext uri="{D42A27DB-BD31-4B8C-83A1-F6EECF244321}">
                <p14:modId xmlns:p14="http://schemas.microsoft.com/office/powerpoint/2010/main" val="2490718324"/>
              </p:ext>
            </p:extLst>
          </p:nvPr>
        </p:nvGraphicFramePr>
        <p:xfrm>
          <a:off x="4957680" y="404877"/>
          <a:ext cx="2276640" cy="2303280"/>
        </p:xfrm>
        <a:graphic>
          <a:graphicData uri="http://schemas.openxmlformats.org/presentationml/2006/ole">
            <mc:AlternateContent xmlns:mc="http://schemas.openxmlformats.org/markup-compatibility/2006">
              <mc:Choice xmlns:v="urn:schemas-microsoft-com:vml" Requires="v">
                <p:oleObj name="CS ChemDraw Drawing" r:id="rId10" imgW="1138320" imgH="1151640" progId="ChemDraw.Document.6.0">
                  <p:embed/>
                </p:oleObj>
              </mc:Choice>
              <mc:Fallback>
                <p:oleObj name="CS ChemDraw Drawing" r:id="rId10" imgW="1138320" imgH="1151640" progId="ChemDraw.Document.6.0">
                  <p:embed/>
                  <p:pic>
                    <p:nvPicPr>
                      <p:cNvPr id="0" name="Object 13"/>
                      <p:cNvPicPr>
                        <a:picLocks noChangeAspect="1" noChangeArrowheads="1"/>
                      </p:cNvPicPr>
                      <p:nvPr/>
                    </p:nvPicPr>
                    <p:blipFill>
                      <a:blip r:embed="rId11"/>
                      <a:srcRect/>
                      <a:stretch>
                        <a:fillRect/>
                      </a:stretch>
                    </p:blipFill>
                    <p:spPr bwMode="auto">
                      <a:xfrm>
                        <a:off x="4957680" y="404877"/>
                        <a:ext cx="2276640" cy="230328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 name="Rectangle 16">
            <a:extLst>
              <a:ext uri="{FF2B5EF4-FFF2-40B4-BE49-F238E27FC236}">
                <a16:creationId xmlns:a16="http://schemas.microsoft.com/office/drawing/2014/main" id="{36C1BC35-6723-9D93-846D-0980AD136EF3}"/>
              </a:ext>
            </a:extLst>
          </p:cNvPr>
          <p:cNvSpPr>
            <a:spLocks noChangeArrowheads="1"/>
          </p:cNvSpPr>
          <p:nvPr/>
        </p:nvSpPr>
        <p:spPr bwMode="auto">
          <a:xfrm>
            <a:off x="6096000" y="541478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17" name="Objet 16">
            <a:extLst>
              <a:ext uri="{FF2B5EF4-FFF2-40B4-BE49-F238E27FC236}">
                <a16:creationId xmlns:a16="http://schemas.microsoft.com/office/drawing/2014/main" id="{8DD31715-DDF2-7434-D3DE-548EAF55B99D}"/>
              </a:ext>
            </a:extLst>
          </p:cNvPr>
          <p:cNvGraphicFramePr>
            <a:graphicFrameLocks noChangeAspect="1"/>
          </p:cNvGraphicFramePr>
          <p:nvPr>
            <p:extLst>
              <p:ext uri="{D42A27DB-BD31-4B8C-83A1-F6EECF244321}">
                <p14:modId xmlns:p14="http://schemas.microsoft.com/office/powerpoint/2010/main" val="3380338770"/>
              </p:ext>
            </p:extLst>
          </p:nvPr>
        </p:nvGraphicFramePr>
        <p:xfrm>
          <a:off x="676750" y="4881754"/>
          <a:ext cx="2931584" cy="1066052"/>
        </p:xfrm>
        <a:graphic>
          <a:graphicData uri="http://schemas.openxmlformats.org/presentationml/2006/ole">
            <mc:AlternateContent xmlns:mc="http://schemas.openxmlformats.org/markup-compatibility/2006">
              <mc:Choice xmlns:v="urn:schemas-microsoft-com:vml" Requires="v">
                <p:oleObj name="CS ChemDraw Drawing" r:id="rId12" imgW="1465792" imgH="533026" progId="ChemDraw.Document.6.0">
                  <p:embed/>
                </p:oleObj>
              </mc:Choice>
              <mc:Fallback>
                <p:oleObj name="CS ChemDraw Drawing" r:id="rId12" imgW="1465792" imgH="533026" progId="ChemDraw.Document.6.0">
                  <p:embed/>
                  <p:pic>
                    <p:nvPicPr>
                      <p:cNvPr id="0" name="Object 15"/>
                      <p:cNvPicPr>
                        <a:picLocks noChangeAspect="1" noChangeArrowheads="1"/>
                      </p:cNvPicPr>
                      <p:nvPr/>
                    </p:nvPicPr>
                    <p:blipFill>
                      <a:blip r:embed="rId13"/>
                      <a:srcRect/>
                      <a:stretch>
                        <a:fillRect/>
                      </a:stretch>
                    </p:blipFill>
                    <p:spPr bwMode="auto">
                      <a:xfrm>
                        <a:off x="676750" y="4881754"/>
                        <a:ext cx="2931584" cy="106605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3248711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B2CD7218-EB51-826E-7CD6-ECE0805A9ED1}"/>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3" name="ZoneTexte 2">
            <a:extLst>
              <a:ext uri="{FF2B5EF4-FFF2-40B4-BE49-F238E27FC236}">
                <a16:creationId xmlns:a16="http://schemas.microsoft.com/office/drawing/2014/main" id="{506033CA-14F7-B12D-E430-321BB0D30349}"/>
              </a:ext>
            </a:extLst>
          </p:cNvPr>
          <p:cNvSpPr txBox="1"/>
          <p:nvPr/>
        </p:nvSpPr>
        <p:spPr>
          <a:xfrm>
            <a:off x="0" y="0"/>
            <a:ext cx="12192000" cy="584775"/>
          </a:xfrm>
          <a:prstGeom prst="rect">
            <a:avLst/>
          </a:prstGeom>
          <a:noFill/>
        </p:spPr>
        <p:txBody>
          <a:bodyPr wrap="square">
            <a:spAutoFit/>
          </a:bodyPr>
          <a:lstStyle/>
          <a:p>
            <a:pPr algn="ctr"/>
            <a:r>
              <a:rPr lang="fr-FR" sz="3200" b="1" dirty="0">
                <a:solidFill>
                  <a:srgbClr val="FF0000"/>
                </a:solidFill>
                <a:effectLst/>
                <a:latin typeface="Comic Sans MS" panose="030F0702030302020204" pitchFamily="66" charset="0"/>
                <a:ea typeface="Calibri" panose="020F0502020204030204" pitchFamily="34" charset="0"/>
                <a:cs typeface="Times New Roman" panose="02020603050405020304" pitchFamily="18" charset="0"/>
              </a:rPr>
              <a:t>Les groupes caractéristiques</a:t>
            </a:r>
            <a:endParaRPr lang="fr-FR" sz="3200" dirty="0"/>
          </a:p>
        </p:txBody>
      </p:sp>
      <p:sp>
        <p:nvSpPr>
          <p:cNvPr id="5" name="ZoneTexte 4">
            <a:extLst>
              <a:ext uri="{FF2B5EF4-FFF2-40B4-BE49-F238E27FC236}">
                <a16:creationId xmlns:a16="http://schemas.microsoft.com/office/drawing/2014/main" id="{3066BEF1-5709-6D8D-47D0-7F02541A3074}"/>
              </a:ext>
            </a:extLst>
          </p:cNvPr>
          <p:cNvSpPr txBox="1"/>
          <p:nvPr/>
        </p:nvSpPr>
        <p:spPr>
          <a:xfrm>
            <a:off x="0" y="702953"/>
            <a:ext cx="12192000" cy="6016775"/>
          </a:xfrm>
          <a:prstGeom prst="rect">
            <a:avLst/>
          </a:prstGeom>
          <a:noFill/>
        </p:spPr>
        <p:txBody>
          <a:bodyPr wrap="square">
            <a:spAutoFit/>
          </a:bodyPr>
          <a:lstStyle/>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Times New Roman" panose="02020603050405020304" pitchFamily="18" charset="0"/>
              </a:rPr>
              <a:t>Les molécules organiques sont constituées d'un squelette carboné portant éventuellement un ou plusieurs groupes caractéristiques. Le carbone qui porte le groupe caractéristique est appelé carbone fonctionnel.</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Times New Roman" panose="02020603050405020304" pitchFamily="18" charset="0"/>
              </a:rPr>
              <a:t>Dans une molécule organique, on appelle groupe caractéristique tous les atomes autres que les atomes C et H reliés par des liaisons simples.</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Times New Roman" panose="02020603050405020304" pitchFamily="18" charset="0"/>
              </a:rPr>
              <a:t>Le groupe caractéristique d'une molécule donne à l'espèce chimique correspondante des propriétés chimiques particulières qui sont les propriétés de la famille à laquelle l'espèce chimique appartient.</a:t>
            </a:r>
            <a:endParaRPr lang="fr-FR" sz="2400" dirty="0">
              <a:latin typeface="Comic Sans MS" panose="030F0702030302020204" pitchFamily="66"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Times New Roman" panose="02020603050405020304" pitchFamily="18" charset="0"/>
              </a:rPr>
              <a:t>Pour reconnaître la famille à laquelle une espèce chimique appartient, il y a deux possibilités:</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fr-FR" sz="2400" dirty="0">
                <a:effectLst/>
                <a:latin typeface="Comic Sans MS" panose="030F0702030302020204" pitchFamily="66" charset="0"/>
                <a:ea typeface="Calibri" panose="020F0502020204030204" pitchFamily="34" charset="0"/>
                <a:cs typeface="Times New Roman" panose="02020603050405020304" pitchFamily="18" charset="0"/>
              </a:rPr>
              <a:t>On identifie le groupe caractéristique à partir de la formule correspondante à l'espèce chimique.</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Symbol" panose="05050102010706020507" pitchFamily="18" charset="2"/>
              <a:buChar char=""/>
            </a:pPr>
            <a:r>
              <a:rPr lang="fr-FR" sz="2400" dirty="0">
                <a:effectLst/>
                <a:latin typeface="Comic Sans MS" panose="030F0702030302020204" pitchFamily="66" charset="0"/>
                <a:ea typeface="Calibri" panose="020F0502020204030204" pitchFamily="34" charset="0"/>
                <a:cs typeface="Times New Roman" panose="02020603050405020304" pitchFamily="18" charset="0"/>
              </a:rPr>
              <a:t>On cherche à mettre en évidence, par un test chimique, une des propriétés chimiques caractéristiques de l'espèce chimique considérée.</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900974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B2CD7218-EB51-826E-7CD6-ECE0805A9ED1}"/>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3" name="ZoneTexte 2">
            <a:extLst>
              <a:ext uri="{FF2B5EF4-FFF2-40B4-BE49-F238E27FC236}">
                <a16:creationId xmlns:a16="http://schemas.microsoft.com/office/drawing/2014/main" id="{58249CDE-04AD-BB9D-7E6B-9081D0CC9EBC}"/>
              </a:ext>
            </a:extLst>
          </p:cNvPr>
          <p:cNvSpPr txBox="1"/>
          <p:nvPr/>
        </p:nvSpPr>
        <p:spPr>
          <a:xfrm>
            <a:off x="0" y="0"/>
            <a:ext cx="12192000" cy="584775"/>
          </a:xfrm>
          <a:prstGeom prst="rect">
            <a:avLst/>
          </a:prstGeom>
          <a:noFill/>
        </p:spPr>
        <p:txBody>
          <a:bodyPr wrap="square">
            <a:spAutoFit/>
          </a:bodyPr>
          <a:lstStyle/>
          <a:p>
            <a:pPr algn="ctr"/>
            <a:r>
              <a:rPr lang="fr-FR" sz="3200" b="1" dirty="0">
                <a:solidFill>
                  <a:srgbClr val="FF0000"/>
                </a:solidFill>
                <a:effectLst/>
                <a:latin typeface="Comic Sans MS" panose="030F0702030302020204" pitchFamily="66" charset="0"/>
                <a:ea typeface="Calibri" panose="020F0502020204030204" pitchFamily="34" charset="0"/>
                <a:cs typeface="Times New Roman" panose="02020603050405020304" pitchFamily="18" charset="0"/>
              </a:rPr>
              <a:t>Les alcools</a:t>
            </a:r>
            <a:endParaRPr lang="fr-FR" sz="3200" dirty="0"/>
          </a:p>
        </p:txBody>
      </p:sp>
      <p:sp>
        <p:nvSpPr>
          <p:cNvPr id="5" name="ZoneTexte 4">
            <a:extLst>
              <a:ext uri="{FF2B5EF4-FFF2-40B4-BE49-F238E27FC236}">
                <a16:creationId xmlns:a16="http://schemas.microsoft.com/office/drawing/2014/main" id="{24EA7AFD-2657-487C-1095-419751BE5011}"/>
              </a:ext>
            </a:extLst>
          </p:cNvPr>
          <p:cNvSpPr txBox="1"/>
          <p:nvPr/>
        </p:nvSpPr>
        <p:spPr>
          <a:xfrm>
            <a:off x="0" y="665858"/>
            <a:ext cx="12192000" cy="864339"/>
          </a:xfrm>
          <a:prstGeom prst="rect">
            <a:avLst/>
          </a:prstGeom>
          <a:noFill/>
        </p:spPr>
        <p:txBody>
          <a:bodyPr wrap="square">
            <a:spAutoFit/>
          </a:bodyPr>
          <a:lstStyle/>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Times New Roman" panose="02020603050405020304" pitchFamily="18" charset="0"/>
              </a:rPr>
              <a:t>Un alcool est un composé organique possédant un groupe caractéristique hydroxyle lié à un atome de carbone C tétragonal appartenant à une chaîne carbonée R.</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6" name="Tableau 5">
            <a:extLst>
              <a:ext uri="{FF2B5EF4-FFF2-40B4-BE49-F238E27FC236}">
                <a16:creationId xmlns:a16="http://schemas.microsoft.com/office/drawing/2014/main" id="{2BB5BC50-5B77-5139-C0FE-510A39C6CE61}"/>
              </a:ext>
            </a:extLst>
          </p:cNvPr>
          <p:cNvGraphicFramePr>
            <a:graphicFrameLocks noGrp="1"/>
          </p:cNvGraphicFramePr>
          <p:nvPr>
            <p:extLst>
              <p:ext uri="{D42A27DB-BD31-4B8C-83A1-F6EECF244321}">
                <p14:modId xmlns:p14="http://schemas.microsoft.com/office/powerpoint/2010/main" val="3055583819"/>
              </p:ext>
            </p:extLst>
          </p:nvPr>
        </p:nvGraphicFramePr>
        <p:xfrm>
          <a:off x="910610" y="1782211"/>
          <a:ext cx="10888667" cy="2315004"/>
        </p:xfrm>
        <a:graphic>
          <a:graphicData uri="http://schemas.openxmlformats.org/drawingml/2006/table">
            <a:tbl>
              <a:tblPr firstRow="1" firstCol="1" lastRow="1" lastCol="1" bandRow="1" bandCol="1">
                <a:tableStyleId>{5C22544A-7EE6-4342-B048-85BDC9FD1C3A}</a:tableStyleId>
              </a:tblPr>
              <a:tblGrid>
                <a:gridCol w="5354515">
                  <a:extLst>
                    <a:ext uri="{9D8B030D-6E8A-4147-A177-3AD203B41FA5}">
                      <a16:colId xmlns:a16="http://schemas.microsoft.com/office/drawing/2014/main" val="675875653"/>
                    </a:ext>
                  </a:extLst>
                </a:gridCol>
                <a:gridCol w="2729406">
                  <a:extLst>
                    <a:ext uri="{9D8B030D-6E8A-4147-A177-3AD203B41FA5}">
                      <a16:colId xmlns:a16="http://schemas.microsoft.com/office/drawing/2014/main" val="4046377217"/>
                    </a:ext>
                  </a:extLst>
                </a:gridCol>
                <a:gridCol w="2804746">
                  <a:extLst>
                    <a:ext uri="{9D8B030D-6E8A-4147-A177-3AD203B41FA5}">
                      <a16:colId xmlns:a16="http://schemas.microsoft.com/office/drawing/2014/main" val="3889050524"/>
                    </a:ext>
                  </a:extLst>
                </a:gridCol>
              </a:tblGrid>
              <a:tr h="651667">
                <a:tc>
                  <a:txBody>
                    <a:bodyPr/>
                    <a:lstStyle/>
                    <a:p>
                      <a:pPr algn="ctr">
                        <a:lnSpc>
                          <a:spcPct val="107000"/>
                        </a:lnSpc>
                        <a:spcAft>
                          <a:spcPts val="800"/>
                        </a:spcAft>
                      </a:pPr>
                      <a:r>
                        <a:rPr lang="fr-FR" sz="2400" b="0" dirty="0">
                          <a:effectLst/>
                          <a:latin typeface="Comic Sans MS" panose="030F0702030302020204" pitchFamily="66" charset="0"/>
                        </a:rPr>
                        <a:t>Groupe caractéristique hydroxyle</a:t>
                      </a:r>
                      <a:endParaRPr lang="fr-FR" sz="2000" b="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lnSpc>
                          <a:spcPct val="107000"/>
                        </a:lnSpc>
                        <a:spcAft>
                          <a:spcPts val="800"/>
                        </a:spcAft>
                      </a:pPr>
                      <a:r>
                        <a:rPr lang="fr-FR" sz="2400" b="0" dirty="0">
                          <a:effectLst/>
                          <a:latin typeface="Comic Sans MS" panose="030F0702030302020204" pitchFamily="66" charset="0"/>
                        </a:rPr>
                        <a:t>Formule générale d'un alcool</a:t>
                      </a:r>
                      <a:endParaRPr lang="fr-FR" sz="2000" b="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fr-FR"/>
                    </a:p>
                  </a:txBody>
                  <a:tcPr/>
                </a:tc>
                <a:extLst>
                  <a:ext uri="{0D108BD9-81ED-4DB2-BD59-A6C34878D82A}">
                    <a16:rowId xmlns:a16="http://schemas.microsoft.com/office/drawing/2014/main" val="3579100396"/>
                  </a:ext>
                </a:extLst>
              </a:tr>
              <a:tr h="1663337">
                <a:tc>
                  <a:txBody>
                    <a:bodyPr/>
                    <a:lstStyle/>
                    <a:p>
                      <a:pPr algn="ctr">
                        <a:lnSpc>
                          <a:spcPct val="107000"/>
                        </a:lnSpc>
                        <a:spcAft>
                          <a:spcPts val="800"/>
                        </a:spcAft>
                      </a:pPr>
                      <a:endParaRPr lang="fr-FR" sz="240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endParaRPr lang="fr-FR" sz="24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endParaRPr lang="fr-FR" sz="24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83943606"/>
                  </a:ext>
                </a:extLst>
              </a:tr>
            </a:tbl>
          </a:graphicData>
        </a:graphic>
      </p:graphicFrame>
      <p:graphicFrame>
        <p:nvGraphicFramePr>
          <p:cNvPr id="7" name="Objet 6">
            <a:extLst>
              <a:ext uri="{FF2B5EF4-FFF2-40B4-BE49-F238E27FC236}">
                <a16:creationId xmlns:a16="http://schemas.microsoft.com/office/drawing/2014/main" id="{2481D0A7-084E-7FF5-A452-F3777245C875}"/>
              </a:ext>
            </a:extLst>
          </p:cNvPr>
          <p:cNvGraphicFramePr>
            <a:graphicFrameLocks noChangeAspect="1"/>
          </p:cNvGraphicFramePr>
          <p:nvPr>
            <p:extLst>
              <p:ext uri="{D42A27DB-BD31-4B8C-83A1-F6EECF244321}">
                <p14:modId xmlns:p14="http://schemas.microsoft.com/office/powerpoint/2010/main" val="2598327419"/>
              </p:ext>
            </p:extLst>
          </p:nvPr>
        </p:nvGraphicFramePr>
        <p:xfrm>
          <a:off x="2182600" y="2849936"/>
          <a:ext cx="2375877" cy="670272"/>
        </p:xfrm>
        <a:graphic>
          <a:graphicData uri="http://schemas.openxmlformats.org/presentationml/2006/ole">
            <mc:AlternateContent xmlns:mc="http://schemas.openxmlformats.org/markup-compatibility/2006">
              <mc:Choice xmlns:v="urn:schemas-microsoft-com:vml" Requires="v">
                <p:oleObj name="CS ChemDraw Drawing" r:id="rId2" imgW="632129" imgH="182472" progId="ChemDraw.Document.6.0">
                  <p:embed/>
                </p:oleObj>
              </mc:Choice>
              <mc:Fallback>
                <p:oleObj name="CS ChemDraw Drawing" r:id="rId2" imgW="632129" imgH="182472" progId="ChemDraw.Document.6.0">
                  <p:embed/>
                  <p:pic>
                    <p:nvPicPr>
                      <p:cNvPr id="0" name="Object 3"/>
                      <p:cNvPicPr>
                        <a:picLocks noChangeAspect="1" noChangeArrowheads="1"/>
                      </p:cNvPicPr>
                      <p:nvPr/>
                    </p:nvPicPr>
                    <p:blipFill>
                      <a:blip r:embed="rId3"/>
                      <a:srcRect/>
                      <a:stretch>
                        <a:fillRect/>
                      </a:stretch>
                    </p:blipFill>
                    <p:spPr bwMode="auto">
                      <a:xfrm>
                        <a:off x="2182600" y="2849936"/>
                        <a:ext cx="2375877" cy="670272"/>
                      </a:xfrm>
                      <a:prstGeom prst="rect">
                        <a:avLst/>
                      </a:prstGeom>
                      <a:noFill/>
                    </p:spPr>
                  </p:pic>
                </p:oleObj>
              </mc:Fallback>
            </mc:AlternateContent>
          </a:graphicData>
        </a:graphic>
      </p:graphicFrame>
      <p:graphicFrame>
        <p:nvGraphicFramePr>
          <p:cNvPr id="8" name="Objet 7">
            <a:extLst>
              <a:ext uri="{FF2B5EF4-FFF2-40B4-BE49-F238E27FC236}">
                <a16:creationId xmlns:a16="http://schemas.microsoft.com/office/drawing/2014/main" id="{622F2444-2A89-BC55-E429-C48145BA94F9}"/>
              </a:ext>
            </a:extLst>
          </p:cNvPr>
          <p:cNvGraphicFramePr>
            <a:graphicFrameLocks noChangeAspect="1"/>
          </p:cNvGraphicFramePr>
          <p:nvPr>
            <p:extLst>
              <p:ext uri="{D42A27DB-BD31-4B8C-83A1-F6EECF244321}">
                <p14:modId xmlns:p14="http://schemas.microsoft.com/office/powerpoint/2010/main" val="1087740210"/>
              </p:ext>
            </p:extLst>
          </p:nvPr>
        </p:nvGraphicFramePr>
        <p:xfrm>
          <a:off x="6354090" y="2561859"/>
          <a:ext cx="2461636" cy="1364395"/>
        </p:xfrm>
        <a:graphic>
          <a:graphicData uri="http://schemas.openxmlformats.org/presentationml/2006/ole">
            <mc:AlternateContent xmlns:mc="http://schemas.openxmlformats.org/markup-compatibility/2006">
              <mc:Choice xmlns:v="urn:schemas-microsoft-com:vml" Requires="v">
                <p:oleObj name="CS ChemDraw Drawing" r:id="rId4" imgW="819290" imgH="450975" progId="ChemDraw.Document.6.0">
                  <p:embed/>
                </p:oleObj>
              </mc:Choice>
              <mc:Fallback>
                <p:oleObj name="CS ChemDraw Drawing" r:id="rId4" imgW="819290" imgH="450975" progId="ChemDraw.Document.6.0">
                  <p:embed/>
                  <p:pic>
                    <p:nvPicPr>
                      <p:cNvPr id="0" name="Object 2"/>
                      <p:cNvPicPr>
                        <a:picLocks noChangeAspect="1" noChangeArrowheads="1"/>
                      </p:cNvPicPr>
                      <p:nvPr/>
                    </p:nvPicPr>
                    <p:blipFill>
                      <a:blip r:embed="rId5"/>
                      <a:srcRect/>
                      <a:stretch>
                        <a:fillRect/>
                      </a:stretch>
                    </p:blipFill>
                    <p:spPr bwMode="auto">
                      <a:xfrm>
                        <a:off x="6354090" y="2561859"/>
                        <a:ext cx="2461636" cy="1364395"/>
                      </a:xfrm>
                      <a:prstGeom prst="rect">
                        <a:avLst/>
                      </a:prstGeom>
                      <a:noFill/>
                    </p:spPr>
                  </p:pic>
                </p:oleObj>
              </mc:Fallback>
            </mc:AlternateContent>
          </a:graphicData>
        </a:graphic>
      </p:graphicFrame>
      <p:graphicFrame>
        <p:nvGraphicFramePr>
          <p:cNvPr id="9" name="Objet 8">
            <a:extLst>
              <a:ext uri="{FF2B5EF4-FFF2-40B4-BE49-F238E27FC236}">
                <a16:creationId xmlns:a16="http://schemas.microsoft.com/office/drawing/2014/main" id="{D3AC7740-8A3A-55E9-5C66-D425DFC1A214}"/>
              </a:ext>
            </a:extLst>
          </p:cNvPr>
          <p:cNvGraphicFramePr>
            <a:graphicFrameLocks noChangeAspect="1"/>
          </p:cNvGraphicFramePr>
          <p:nvPr>
            <p:extLst>
              <p:ext uri="{D42A27DB-BD31-4B8C-83A1-F6EECF244321}">
                <p14:modId xmlns:p14="http://schemas.microsoft.com/office/powerpoint/2010/main" val="3831838589"/>
              </p:ext>
            </p:extLst>
          </p:nvPr>
        </p:nvGraphicFramePr>
        <p:xfrm>
          <a:off x="9214339" y="2916419"/>
          <a:ext cx="2361246" cy="603789"/>
        </p:xfrm>
        <a:graphic>
          <a:graphicData uri="http://schemas.openxmlformats.org/presentationml/2006/ole">
            <mc:AlternateContent xmlns:mc="http://schemas.openxmlformats.org/markup-compatibility/2006">
              <mc:Choice xmlns:v="urn:schemas-microsoft-com:vml" Requires="v">
                <p:oleObj name="CS ChemDraw Drawing" r:id="rId6" imgW="688399" imgH="182472" progId="ChemDraw.Document.6.0">
                  <p:embed/>
                </p:oleObj>
              </mc:Choice>
              <mc:Fallback>
                <p:oleObj name="CS ChemDraw Drawing" r:id="rId6" imgW="688399" imgH="182472" progId="ChemDraw.Document.6.0">
                  <p:embed/>
                  <p:pic>
                    <p:nvPicPr>
                      <p:cNvPr id="0" name="Object 1"/>
                      <p:cNvPicPr>
                        <a:picLocks noChangeAspect="1" noChangeArrowheads="1"/>
                      </p:cNvPicPr>
                      <p:nvPr/>
                    </p:nvPicPr>
                    <p:blipFill>
                      <a:blip r:embed="rId7"/>
                      <a:srcRect/>
                      <a:stretch>
                        <a:fillRect/>
                      </a:stretch>
                    </p:blipFill>
                    <p:spPr bwMode="auto">
                      <a:xfrm>
                        <a:off x="9214339" y="2916419"/>
                        <a:ext cx="2361246" cy="603789"/>
                      </a:xfrm>
                      <a:prstGeom prst="rect">
                        <a:avLst/>
                      </a:prstGeom>
                      <a:noFill/>
                    </p:spPr>
                  </p:pic>
                </p:oleObj>
              </mc:Fallback>
            </mc:AlternateContent>
          </a:graphicData>
        </a:graphic>
      </p:graphicFrame>
      <p:sp>
        <p:nvSpPr>
          <p:cNvPr id="11" name="ZoneTexte 10">
            <a:extLst>
              <a:ext uri="{FF2B5EF4-FFF2-40B4-BE49-F238E27FC236}">
                <a16:creationId xmlns:a16="http://schemas.microsoft.com/office/drawing/2014/main" id="{4BA675CA-8E57-6A1A-515B-6AB42BB1A79C}"/>
              </a:ext>
            </a:extLst>
          </p:cNvPr>
          <p:cNvSpPr txBox="1"/>
          <p:nvPr/>
        </p:nvSpPr>
        <p:spPr>
          <a:xfrm>
            <a:off x="0" y="4262767"/>
            <a:ext cx="12192000" cy="2547620"/>
          </a:xfrm>
          <a:prstGeom prst="rect">
            <a:avLst/>
          </a:prstGeom>
          <a:noFill/>
        </p:spPr>
        <p:txBody>
          <a:bodyPr wrap="square">
            <a:spAutoFit/>
          </a:bodyPr>
          <a:lstStyle/>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Times New Roman" panose="02020603050405020304" pitchFamily="18" charset="0"/>
              </a:rPr>
              <a:t>Le nom d'un alcool dérive du nom de l'alcane possédant la même chaîne carbonée. Le e terminal de l'alcane est remplacé par le suffixe </a:t>
            </a:r>
            <a:r>
              <a:rPr lang="fr-FR" sz="2400" dirty="0" err="1">
                <a:effectLst/>
                <a:latin typeface="Comic Sans MS" panose="030F0702030302020204" pitchFamily="66" charset="0"/>
                <a:ea typeface="Calibri" panose="020F0502020204030204" pitchFamily="34" charset="0"/>
                <a:cs typeface="Times New Roman" panose="02020603050405020304" pitchFamily="18" charset="0"/>
              </a:rPr>
              <a:t>ol</a:t>
            </a:r>
            <a:r>
              <a:rPr lang="fr-FR" sz="2400" dirty="0">
                <a:effectLst/>
                <a:latin typeface="Comic Sans MS" panose="030F0702030302020204" pitchFamily="66" charset="0"/>
                <a:ea typeface="Calibri" panose="020F0502020204030204" pitchFamily="34" charset="0"/>
                <a:cs typeface="Times New Roman" panose="02020603050405020304" pitchFamily="18" charset="0"/>
              </a:rPr>
              <a:t>, précédé si nécessaire de l'indice de position du carbone fonctionnel qui porte le groupe hydroxyle encadré par deux traits d'unions.</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Times New Roman" panose="02020603050405020304" pitchFamily="18" charset="0"/>
              </a:rPr>
              <a:t>Certaines propriétés chimiques des alcools dépendent de la classe de l'alcool, c'est-à-dire du nombre d'atomes de carbone liés au carbone portant le groupe hydroxyle.</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317959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B2CD7218-EB51-826E-7CD6-ECE0805A9ED1}"/>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graphicFrame>
        <p:nvGraphicFramePr>
          <p:cNvPr id="2" name="Tableau 1">
            <a:extLst>
              <a:ext uri="{FF2B5EF4-FFF2-40B4-BE49-F238E27FC236}">
                <a16:creationId xmlns:a16="http://schemas.microsoft.com/office/drawing/2014/main" id="{EBF67D1F-13D8-CC36-AA65-B594F6672D2A}"/>
              </a:ext>
            </a:extLst>
          </p:cNvPr>
          <p:cNvGraphicFramePr>
            <a:graphicFrameLocks noGrp="1"/>
          </p:cNvGraphicFramePr>
          <p:nvPr>
            <p:extLst>
              <p:ext uri="{D42A27DB-BD31-4B8C-83A1-F6EECF244321}">
                <p14:modId xmlns:p14="http://schemas.microsoft.com/office/powerpoint/2010/main" val="3264528802"/>
              </p:ext>
            </p:extLst>
          </p:nvPr>
        </p:nvGraphicFramePr>
        <p:xfrm>
          <a:off x="158" y="0"/>
          <a:ext cx="12191841" cy="6858000"/>
        </p:xfrm>
        <a:graphic>
          <a:graphicData uri="http://schemas.openxmlformats.org/drawingml/2006/table">
            <a:tbl>
              <a:tblPr firstRow="1" firstCol="1" lastRow="1" lastCol="1" bandRow="1" bandCol="1">
                <a:tableStyleId>{5C22544A-7EE6-4342-B048-85BDC9FD1C3A}</a:tableStyleId>
              </a:tblPr>
              <a:tblGrid>
                <a:gridCol w="2766432">
                  <a:extLst>
                    <a:ext uri="{9D8B030D-6E8A-4147-A177-3AD203B41FA5}">
                      <a16:colId xmlns:a16="http://schemas.microsoft.com/office/drawing/2014/main" val="1350354810"/>
                    </a:ext>
                  </a:extLst>
                </a:gridCol>
                <a:gridCol w="2587925">
                  <a:extLst>
                    <a:ext uri="{9D8B030D-6E8A-4147-A177-3AD203B41FA5}">
                      <a16:colId xmlns:a16="http://schemas.microsoft.com/office/drawing/2014/main" val="2857130142"/>
                    </a:ext>
                  </a:extLst>
                </a:gridCol>
                <a:gridCol w="3042139">
                  <a:extLst>
                    <a:ext uri="{9D8B030D-6E8A-4147-A177-3AD203B41FA5}">
                      <a16:colId xmlns:a16="http://schemas.microsoft.com/office/drawing/2014/main" val="2973078157"/>
                    </a:ext>
                  </a:extLst>
                </a:gridCol>
                <a:gridCol w="3795345">
                  <a:extLst>
                    <a:ext uri="{9D8B030D-6E8A-4147-A177-3AD203B41FA5}">
                      <a16:colId xmlns:a16="http://schemas.microsoft.com/office/drawing/2014/main" val="2840499480"/>
                    </a:ext>
                  </a:extLst>
                </a:gridCol>
              </a:tblGrid>
              <a:tr h="680301">
                <a:tc rowSpan="2">
                  <a:txBody>
                    <a:bodyPr/>
                    <a:lstStyle/>
                    <a:p>
                      <a:pPr algn="ctr">
                        <a:lnSpc>
                          <a:spcPct val="107000"/>
                        </a:lnSpc>
                        <a:spcAft>
                          <a:spcPts val="800"/>
                        </a:spcAft>
                      </a:pPr>
                      <a:r>
                        <a:rPr lang="fr-FR" sz="2400" b="0" dirty="0">
                          <a:solidFill>
                            <a:schemeClr val="tx1">
                              <a:lumMod val="95000"/>
                            </a:schemeClr>
                          </a:solidFill>
                          <a:effectLst/>
                          <a:latin typeface="Comic Sans MS" panose="030F0702030302020204" pitchFamily="66" charset="0"/>
                        </a:rPr>
                        <a:t>Type d'alcool</a:t>
                      </a:r>
                      <a:endParaRPr lang="fr-FR" sz="2400" b="0" dirty="0">
                        <a:solidFill>
                          <a:schemeClr val="tx1">
                            <a:lumMod val="95000"/>
                          </a:schemeClr>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ctr">
                        <a:lnSpc>
                          <a:spcPct val="107000"/>
                        </a:lnSpc>
                        <a:spcAft>
                          <a:spcPts val="800"/>
                        </a:spcAft>
                      </a:pPr>
                      <a:r>
                        <a:rPr lang="fr-FR" sz="2400" b="0" dirty="0">
                          <a:solidFill>
                            <a:schemeClr val="tx1">
                              <a:lumMod val="95000"/>
                            </a:schemeClr>
                          </a:solidFill>
                          <a:effectLst/>
                          <a:latin typeface="Comic Sans MS" panose="030F0702030302020204" pitchFamily="66" charset="0"/>
                        </a:rPr>
                        <a:t>Formule générale</a:t>
                      </a:r>
                      <a:endParaRPr lang="fr-FR" sz="2400" b="0" dirty="0">
                        <a:solidFill>
                          <a:schemeClr val="tx1">
                            <a:lumMod val="95000"/>
                          </a:schemeClr>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lnSpc>
                          <a:spcPct val="107000"/>
                        </a:lnSpc>
                        <a:spcAft>
                          <a:spcPts val="800"/>
                        </a:spcAft>
                      </a:pPr>
                      <a:r>
                        <a:rPr lang="fr-FR" sz="2400" b="0" dirty="0">
                          <a:solidFill>
                            <a:schemeClr val="tx1">
                              <a:lumMod val="95000"/>
                            </a:schemeClr>
                          </a:solidFill>
                          <a:effectLst/>
                          <a:latin typeface="Comic Sans MS" panose="030F0702030302020204" pitchFamily="66" charset="0"/>
                        </a:rPr>
                        <a:t>Exemple</a:t>
                      </a:r>
                      <a:endParaRPr lang="fr-FR" sz="2400" b="0" dirty="0">
                        <a:solidFill>
                          <a:schemeClr val="tx1">
                            <a:lumMod val="95000"/>
                          </a:schemeClr>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tc hMerge="1">
                  <a:txBody>
                    <a:bodyPr/>
                    <a:lstStyle/>
                    <a:p>
                      <a:endParaRPr lang="fr-FR"/>
                    </a:p>
                  </a:txBody>
                  <a:tcPr/>
                </a:tc>
                <a:extLst>
                  <a:ext uri="{0D108BD9-81ED-4DB2-BD59-A6C34878D82A}">
                    <a16:rowId xmlns:a16="http://schemas.microsoft.com/office/drawing/2014/main" val="1427546132"/>
                  </a:ext>
                </a:extLst>
              </a:tr>
              <a:tr h="870408">
                <a:tc vMerge="1">
                  <a:txBody>
                    <a:bodyPr/>
                    <a:lstStyle/>
                    <a:p>
                      <a:endParaRPr lang="fr-FR"/>
                    </a:p>
                  </a:txBody>
                  <a:tcPr/>
                </a:tc>
                <a:tc vMerge="1">
                  <a:txBody>
                    <a:bodyPr/>
                    <a:lstStyle/>
                    <a:p>
                      <a:endParaRPr lang="fr-FR"/>
                    </a:p>
                  </a:txBody>
                  <a:tcPr/>
                </a:tc>
                <a:tc>
                  <a:txBody>
                    <a:bodyPr/>
                    <a:lstStyle/>
                    <a:p>
                      <a:pPr algn="ctr">
                        <a:lnSpc>
                          <a:spcPct val="107000"/>
                        </a:lnSpc>
                        <a:spcAft>
                          <a:spcPts val="800"/>
                        </a:spcAft>
                      </a:pPr>
                      <a:r>
                        <a:rPr lang="fr-FR" sz="2400" b="0" dirty="0">
                          <a:solidFill>
                            <a:schemeClr val="tx1">
                              <a:lumMod val="95000"/>
                            </a:schemeClr>
                          </a:solidFill>
                          <a:effectLst/>
                          <a:latin typeface="Comic Sans MS" panose="030F0702030302020204" pitchFamily="66" charset="0"/>
                        </a:rPr>
                        <a:t>Nom de l'alcool</a:t>
                      </a:r>
                      <a:endParaRPr lang="fr-FR" sz="2400" b="0" dirty="0">
                        <a:solidFill>
                          <a:schemeClr val="tx1">
                            <a:lumMod val="95000"/>
                          </a:schemeClr>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fr-FR" sz="2400" b="0">
                          <a:solidFill>
                            <a:schemeClr val="tx1">
                              <a:lumMod val="95000"/>
                            </a:schemeClr>
                          </a:solidFill>
                          <a:effectLst/>
                          <a:latin typeface="Comic Sans MS" panose="030F0702030302020204" pitchFamily="66" charset="0"/>
                        </a:rPr>
                        <a:t>Formule semi développée</a:t>
                      </a:r>
                      <a:endParaRPr lang="fr-FR" sz="2400" b="0">
                        <a:solidFill>
                          <a:schemeClr val="tx1">
                            <a:lumMod val="95000"/>
                          </a:schemeClr>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14200312"/>
                  </a:ext>
                </a:extLst>
              </a:tr>
              <a:tr h="1326037">
                <a:tc>
                  <a:txBody>
                    <a:bodyPr/>
                    <a:lstStyle/>
                    <a:p>
                      <a:pPr algn="ctr">
                        <a:lnSpc>
                          <a:spcPct val="107000"/>
                        </a:lnSpc>
                        <a:spcAft>
                          <a:spcPts val="800"/>
                        </a:spcAft>
                      </a:pPr>
                      <a:r>
                        <a:rPr lang="fr-FR" sz="2400" b="0">
                          <a:solidFill>
                            <a:schemeClr val="tx1">
                              <a:lumMod val="95000"/>
                            </a:schemeClr>
                          </a:solidFill>
                          <a:effectLst/>
                          <a:latin typeface="Comic Sans MS" panose="030F0702030302020204" pitchFamily="66" charset="0"/>
                        </a:rPr>
                        <a:t>Alcool primaire</a:t>
                      </a:r>
                      <a:endParaRPr lang="fr-FR" sz="2400" b="0">
                        <a:solidFill>
                          <a:schemeClr val="tx1">
                            <a:lumMod val="95000"/>
                          </a:schemeClr>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endParaRPr lang="fr-FR" sz="2400" b="0" dirty="0">
                        <a:solidFill>
                          <a:schemeClr val="tx1">
                            <a:lumMod val="95000"/>
                          </a:schemeClr>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fr-FR" sz="2400" b="0">
                          <a:solidFill>
                            <a:schemeClr val="tx1">
                              <a:lumMod val="95000"/>
                            </a:schemeClr>
                          </a:solidFill>
                          <a:effectLst/>
                          <a:latin typeface="Comic Sans MS" panose="030F0702030302020204" pitchFamily="66" charset="0"/>
                        </a:rPr>
                        <a:t>Propan-1-ol</a:t>
                      </a:r>
                      <a:endParaRPr lang="fr-FR" sz="2400" b="0">
                        <a:solidFill>
                          <a:schemeClr val="tx1">
                            <a:lumMod val="95000"/>
                          </a:schemeClr>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endParaRPr lang="fr-FR" sz="2400" b="0">
                        <a:solidFill>
                          <a:schemeClr val="tx1">
                            <a:lumMod val="95000"/>
                          </a:schemeClr>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0194015"/>
                  </a:ext>
                </a:extLst>
              </a:tr>
              <a:tr h="1545996">
                <a:tc>
                  <a:txBody>
                    <a:bodyPr/>
                    <a:lstStyle/>
                    <a:p>
                      <a:pPr algn="ctr">
                        <a:lnSpc>
                          <a:spcPct val="107000"/>
                        </a:lnSpc>
                        <a:spcAft>
                          <a:spcPts val="800"/>
                        </a:spcAft>
                      </a:pPr>
                      <a:r>
                        <a:rPr lang="fr-FR" sz="2400" b="0">
                          <a:solidFill>
                            <a:schemeClr val="tx1">
                              <a:lumMod val="95000"/>
                            </a:schemeClr>
                          </a:solidFill>
                          <a:effectLst/>
                          <a:latin typeface="Comic Sans MS" panose="030F0702030302020204" pitchFamily="66" charset="0"/>
                        </a:rPr>
                        <a:t>Alcool secondaire</a:t>
                      </a:r>
                      <a:endParaRPr lang="fr-FR" sz="2400" b="0">
                        <a:solidFill>
                          <a:schemeClr val="tx1">
                            <a:lumMod val="95000"/>
                          </a:schemeClr>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endParaRPr lang="fr-FR" sz="2400" b="0" dirty="0">
                        <a:solidFill>
                          <a:schemeClr val="tx1">
                            <a:lumMod val="95000"/>
                          </a:schemeClr>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fr-FR" sz="2400" b="0" dirty="0">
                          <a:solidFill>
                            <a:schemeClr val="tx1">
                              <a:lumMod val="95000"/>
                            </a:schemeClr>
                          </a:solidFill>
                          <a:effectLst/>
                          <a:latin typeface="Comic Sans MS" panose="030F0702030302020204" pitchFamily="66" charset="0"/>
                        </a:rPr>
                        <a:t>Propan-2-ol</a:t>
                      </a:r>
                      <a:endParaRPr lang="fr-FR" sz="2400" b="0" dirty="0">
                        <a:solidFill>
                          <a:schemeClr val="tx1">
                            <a:lumMod val="95000"/>
                          </a:schemeClr>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endParaRPr lang="fr-FR" sz="2400" b="0" dirty="0">
                        <a:solidFill>
                          <a:schemeClr val="tx1">
                            <a:lumMod val="95000"/>
                          </a:schemeClr>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79910709"/>
                  </a:ext>
                </a:extLst>
              </a:tr>
              <a:tr h="2435258">
                <a:tc>
                  <a:txBody>
                    <a:bodyPr/>
                    <a:lstStyle/>
                    <a:p>
                      <a:pPr algn="ctr">
                        <a:lnSpc>
                          <a:spcPct val="107000"/>
                        </a:lnSpc>
                        <a:spcAft>
                          <a:spcPts val="800"/>
                        </a:spcAft>
                      </a:pPr>
                      <a:r>
                        <a:rPr lang="fr-FR" sz="2400" b="0">
                          <a:solidFill>
                            <a:schemeClr val="tx1">
                              <a:lumMod val="95000"/>
                            </a:schemeClr>
                          </a:solidFill>
                          <a:effectLst/>
                          <a:latin typeface="Comic Sans MS" panose="030F0702030302020204" pitchFamily="66" charset="0"/>
                        </a:rPr>
                        <a:t>Alcool tertiaire</a:t>
                      </a:r>
                      <a:endParaRPr lang="fr-FR" sz="2400" b="0">
                        <a:solidFill>
                          <a:schemeClr val="tx1">
                            <a:lumMod val="95000"/>
                          </a:schemeClr>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endParaRPr lang="fr-FR" sz="2400" b="0">
                        <a:solidFill>
                          <a:schemeClr val="tx1">
                            <a:lumMod val="95000"/>
                          </a:schemeClr>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fr-FR" sz="2400" b="0" dirty="0">
                          <a:solidFill>
                            <a:schemeClr val="tx1">
                              <a:lumMod val="95000"/>
                            </a:schemeClr>
                          </a:solidFill>
                          <a:effectLst/>
                          <a:latin typeface="Comic Sans MS" panose="030F0702030302020204" pitchFamily="66" charset="0"/>
                        </a:rPr>
                        <a:t>2-Méthylbutan-2-ol</a:t>
                      </a:r>
                      <a:endParaRPr lang="fr-FR" sz="2400" b="0" dirty="0">
                        <a:solidFill>
                          <a:schemeClr val="tx1">
                            <a:lumMod val="95000"/>
                          </a:schemeClr>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endParaRPr lang="fr-FR" sz="2400" b="0" dirty="0">
                        <a:solidFill>
                          <a:schemeClr val="tx1">
                            <a:lumMod val="95000"/>
                          </a:schemeClr>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06730802"/>
                  </a:ext>
                </a:extLst>
              </a:tr>
            </a:tbl>
          </a:graphicData>
        </a:graphic>
      </p:graphicFrame>
      <p:graphicFrame>
        <p:nvGraphicFramePr>
          <p:cNvPr id="3" name="Objet 2">
            <a:extLst>
              <a:ext uri="{FF2B5EF4-FFF2-40B4-BE49-F238E27FC236}">
                <a16:creationId xmlns:a16="http://schemas.microsoft.com/office/drawing/2014/main" id="{2E27315D-DFC2-6F90-3CF2-7F55CC8173AF}"/>
              </a:ext>
            </a:extLst>
          </p:cNvPr>
          <p:cNvGraphicFramePr>
            <a:graphicFrameLocks noChangeAspect="1"/>
          </p:cNvGraphicFramePr>
          <p:nvPr>
            <p:extLst>
              <p:ext uri="{D42A27DB-BD31-4B8C-83A1-F6EECF244321}">
                <p14:modId xmlns:p14="http://schemas.microsoft.com/office/powerpoint/2010/main" val="3330670705"/>
              </p:ext>
            </p:extLst>
          </p:nvPr>
        </p:nvGraphicFramePr>
        <p:xfrm>
          <a:off x="2873500" y="1985963"/>
          <a:ext cx="2403475" cy="511175"/>
        </p:xfrm>
        <a:graphic>
          <a:graphicData uri="http://schemas.openxmlformats.org/presentationml/2006/ole">
            <mc:AlternateContent xmlns:mc="http://schemas.openxmlformats.org/markup-compatibility/2006">
              <mc:Choice xmlns:v="urn:schemas-microsoft-com:vml" Requires="v">
                <p:oleObj name="CS ChemDraw Drawing" r:id="rId2" imgW="973423" imgH="203903" progId="ChemDraw.Document.6.0">
                  <p:embed/>
                </p:oleObj>
              </mc:Choice>
              <mc:Fallback>
                <p:oleObj name="CS ChemDraw Drawing" r:id="rId2" imgW="973423" imgH="203903" progId="ChemDraw.Document.6.0">
                  <p:embed/>
                  <p:pic>
                    <p:nvPicPr>
                      <p:cNvPr id="0" name="Object 6"/>
                      <p:cNvPicPr>
                        <a:picLocks noChangeAspect="1" noChangeArrowheads="1"/>
                      </p:cNvPicPr>
                      <p:nvPr/>
                    </p:nvPicPr>
                    <p:blipFill>
                      <a:blip r:embed="rId3"/>
                      <a:srcRect/>
                      <a:stretch>
                        <a:fillRect/>
                      </a:stretch>
                    </p:blipFill>
                    <p:spPr bwMode="auto">
                      <a:xfrm>
                        <a:off x="2873500" y="1985963"/>
                        <a:ext cx="2403475" cy="511175"/>
                      </a:xfrm>
                      <a:prstGeom prst="rect">
                        <a:avLst/>
                      </a:prstGeom>
                      <a:noFill/>
                    </p:spPr>
                  </p:pic>
                </p:oleObj>
              </mc:Fallback>
            </mc:AlternateContent>
          </a:graphicData>
        </a:graphic>
      </p:graphicFrame>
      <p:graphicFrame>
        <p:nvGraphicFramePr>
          <p:cNvPr id="4" name="Objet 3">
            <a:extLst>
              <a:ext uri="{FF2B5EF4-FFF2-40B4-BE49-F238E27FC236}">
                <a16:creationId xmlns:a16="http://schemas.microsoft.com/office/drawing/2014/main" id="{064BF947-D7B3-457A-B47D-54004A691626}"/>
              </a:ext>
            </a:extLst>
          </p:cNvPr>
          <p:cNvGraphicFramePr>
            <a:graphicFrameLocks noChangeAspect="1"/>
          </p:cNvGraphicFramePr>
          <p:nvPr>
            <p:extLst>
              <p:ext uri="{D42A27DB-BD31-4B8C-83A1-F6EECF244321}">
                <p14:modId xmlns:p14="http://schemas.microsoft.com/office/powerpoint/2010/main" val="3926797338"/>
              </p:ext>
            </p:extLst>
          </p:nvPr>
        </p:nvGraphicFramePr>
        <p:xfrm>
          <a:off x="8479936" y="1985963"/>
          <a:ext cx="3581400" cy="509587"/>
        </p:xfrm>
        <a:graphic>
          <a:graphicData uri="http://schemas.openxmlformats.org/presentationml/2006/ole">
            <mc:AlternateContent xmlns:mc="http://schemas.openxmlformats.org/markup-compatibility/2006">
              <mc:Choice xmlns:v="urn:schemas-microsoft-com:vml" Requires="v">
                <p:oleObj name="CS ChemDraw Drawing" r:id="rId4" imgW="1445914" imgH="205434" progId="ChemDraw.Document.6.0">
                  <p:embed/>
                </p:oleObj>
              </mc:Choice>
              <mc:Fallback>
                <p:oleObj name="CS ChemDraw Drawing" r:id="rId4" imgW="1445914" imgH="205434" progId="ChemDraw.Document.6.0">
                  <p:embed/>
                  <p:pic>
                    <p:nvPicPr>
                      <p:cNvPr id="0" name="Object 5"/>
                      <p:cNvPicPr>
                        <a:picLocks noChangeAspect="1" noChangeArrowheads="1"/>
                      </p:cNvPicPr>
                      <p:nvPr/>
                    </p:nvPicPr>
                    <p:blipFill>
                      <a:blip r:embed="rId5"/>
                      <a:srcRect/>
                      <a:stretch>
                        <a:fillRect/>
                      </a:stretch>
                    </p:blipFill>
                    <p:spPr bwMode="auto">
                      <a:xfrm>
                        <a:off x="8479936" y="1985963"/>
                        <a:ext cx="3581400" cy="509587"/>
                      </a:xfrm>
                      <a:prstGeom prst="rect">
                        <a:avLst/>
                      </a:prstGeom>
                      <a:noFill/>
                    </p:spPr>
                  </p:pic>
                </p:oleObj>
              </mc:Fallback>
            </mc:AlternateContent>
          </a:graphicData>
        </a:graphic>
      </p:graphicFrame>
      <p:graphicFrame>
        <p:nvGraphicFramePr>
          <p:cNvPr id="5" name="Objet 4">
            <a:extLst>
              <a:ext uri="{FF2B5EF4-FFF2-40B4-BE49-F238E27FC236}">
                <a16:creationId xmlns:a16="http://schemas.microsoft.com/office/drawing/2014/main" id="{5E85951B-A325-5D4E-2224-EAD023CE41A6}"/>
              </a:ext>
            </a:extLst>
          </p:cNvPr>
          <p:cNvGraphicFramePr>
            <a:graphicFrameLocks noChangeAspect="1"/>
          </p:cNvGraphicFramePr>
          <p:nvPr>
            <p:extLst>
              <p:ext uri="{D42A27DB-BD31-4B8C-83A1-F6EECF244321}">
                <p14:modId xmlns:p14="http://schemas.microsoft.com/office/powerpoint/2010/main" val="378083774"/>
              </p:ext>
            </p:extLst>
          </p:nvPr>
        </p:nvGraphicFramePr>
        <p:xfrm>
          <a:off x="2923812" y="2998008"/>
          <a:ext cx="2309568" cy="1343320"/>
        </p:xfrm>
        <a:graphic>
          <a:graphicData uri="http://schemas.openxmlformats.org/presentationml/2006/ole">
            <mc:AlternateContent xmlns:mc="http://schemas.openxmlformats.org/markup-compatibility/2006">
              <mc:Choice xmlns:v="urn:schemas-microsoft-com:vml" Requires="v">
                <p:oleObj name="CS ChemDraw Drawing" r:id="rId6" imgW="935196" imgH="537618" progId="ChemDraw.Document.6.0">
                  <p:embed/>
                </p:oleObj>
              </mc:Choice>
              <mc:Fallback>
                <p:oleObj name="CS ChemDraw Drawing" r:id="rId6" imgW="935196" imgH="537618" progId="ChemDraw.Document.6.0">
                  <p:embed/>
                  <p:pic>
                    <p:nvPicPr>
                      <p:cNvPr id="0" name="Object 4"/>
                      <p:cNvPicPr>
                        <a:picLocks noChangeAspect="1" noChangeArrowheads="1"/>
                      </p:cNvPicPr>
                      <p:nvPr/>
                    </p:nvPicPr>
                    <p:blipFill>
                      <a:blip r:embed="rId7"/>
                      <a:srcRect/>
                      <a:stretch>
                        <a:fillRect/>
                      </a:stretch>
                    </p:blipFill>
                    <p:spPr bwMode="auto">
                      <a:xfrm>
                        <a:off x="2923812" y="2998008"/>
                        <a:ext cx="2309568" cy="1343320"/>
                      </a:xfrm>
                      <a:prstGeom prst="rect">
                        <a:avLst/>
                      </a:prstGeom>
                      <a:noFill/>
                    </p:spPr>
                  </p:pic>
                </p:oleObj>
              </mc:Fallback>
            </mc:AlternateContent>
          </a:graphicData>
        </a:graphic>
      </p:graphicFrame>
      <p:graphicFrame>
        <p:nvGraphicFramePr>
          <p:cNvPr id="6" name="Objet 5">
            <a:extLst>
              <a:ext uri="{FF2B5EF4-FFF2-40B4-BE49-F238E27FC236}">
                <a16:creationId xmlns:a16="http://schemas.microsoft.com/office/drawing/2014/main" id="{E0EF7184-B21F-FF11-C861-1D84EA4385A3}"/>
              </a:ext>
            </a:extLst>
          </p:cNvPr>
          <p:cNvGraphicFramePr>
            <a:graphicFrameLocks noChangeAspect="1"/>
          </p:cNvGraphicFramePr>
          <p:nvPr>
            <p:extLst>
              <p:ext uri="{D42A27DB-BD31-4B8C-83A1-F6EECF244321}">
                <p14:modId xmlns:p14="http://schemas.microsoft.com/office/powerpoint/2010/main" val="751931185"/>
              </p:ext>
            </p:extLst>
          </p:nvPr>
        </p:nvGraphicFramePr>
        <p:xfrm>
          <a:off x="8960094" y="2965450"/>
          <a:ext cx="2706688" cy="1387475"/>
        </p:xfrm>
        <a:graphic>
          <a:graphicData uri="http://schemas.openxmlformats.org/presentationml/2006/ole">
            <mc:AlternateContent xmlns:mc="http://schemas.openxmlformats.org/markup-compatibility/2006">
              <mc:Choice xmlns:v="urn:schemas-microsoft-com:vml" Requires="v">
                <p:oleObj name="CS ChemDraw Drawing" r:id="rId8" imgW="1093680" imgH="552240" progId="ChemDraw.Document.6.0">
                  <p:embed/>
                </p:oleObj>
              </mc:Choice>
              <mc:Fallback>
                <p:oleObj name="CS ChemDraw Drawing" r:id="rId8" imgW="1093680" imgH="552240" progId="ChemDraw.Document.6.0">
                  <p:embed/>
                  <p:pic>
                    <p:nvPicPr>
                      <p:cNvPr id="0" name="Object 3"/>
                      <p:cNvPicPr>
                        <a:picLocks noChangeAspect="1" noChangeArrowheads="1"/>
                      </p:cNvPicPr>
                      <p:nvPr/>
                    </p:nvPicPr>
                    <p:blipFill>
                      <a:blip r:embed="rId9"/>
                      <a:srcRect/>
                      <a:stretch>
                        <a:fillRect/>
                      </a:stretch>
                    </p:blipFill>
                    <p:spPr bwMode="auto">
                      <a:xfrm>
                        <a:off x="8960094" y="2965450"/>
                        <a:ext cx="2706688" cy="1387475"/>
                      </a:xfrm>
                      <a:prstGeom prst="rect">
                        <a:avLst/>
                      </a:prstGeom>
                      <a:noFill/>
                    </p:spPr>
                  </p:pic>
                </p:oleObj>
              </mc:Fallback>
            </mc:AlternateContent>
          </a:graphicData>
        </a:graphic>
      </p:graphicFrame>
      <p:graphicFrame>
        <p:nvGraphicFramePr>
          <p:cNvPr id="7" name="Objet 6">
            <a:extLst>
              <a:ext uri="{FF2B5EF4-FFF2-40B4-BE49-F238E27FC236}">
                <a16:creationId xmlns:a16="http://schemas.microsoft.com/office/drawing/2014/main" id="{291EF012-85FF-B402-93CB-744086138783}"/>
              </a:ext>
            </a:extLst>
          </p:cNvPr>
          <p:cNvGraphicFramePr>
            <a:graphicFrameLocks noChangeAspect="1"/>
          </p:cNvGraphicFramePr>
          <p:nvPr>
            <p:extLst>
              <p:ext uri="{D42A27DB-BD31-4B8C-83A1-F6EECF244321}">
                <p14:modId xmlns:p14="http://schemas.microsoft.com/office/powerpoint/2010/main" val="1162269062"/>
              </p:ext>
            </p:extLst>
          </p:nvPr>
        </p:nvGraphicFramePr>
        <p:xfrm>
          <a:off x="2888642" y="4485760"/>
          <a:ext cx="2309812" cy="2306638"/>
        </p:xfrm>
        <a:graphic>
          <a:graphicData uri="http://schemas.openxmlformats.org/presentationml/2006/ole">
            <mc:AlternateContent xmlns:mc="http://schemas.openxmlformats.org/markup-compatibility/2006">
              <mc:Choice xmlns:v="urn:schemas-microsoft-com:vml" Requires="v">
                <p:oleObj name="CS ChemDraw Drawing" r:id="rId10" imgW="936725" imgH="927667" progId="ChemDraw.Document.6.0">
                  <p:embed/>
                </p:oleObj>
              </mc:Choice>
              <mc:Fallback>
                <p:oleObj name="CS ChemDraw Drawing" r:id="rId10" imgW="936725" imgH="927667" progId="ChemDraw.Document.6.0">
                  <p:embed/>
                  <p:pic>
                    <p:nvPicPr>
                      <p:cNvPr id="0" name="Object 2"/>
                      <p:cNvPicPr>
                        <a:picLocks noChangeAspect="1" noChangeArrowheads="1"/>
                      </p:cNvPicPr>
                      <p:nvPr/>
                    </p:nvPicPr>
                    <p:blipFill>
                      <a:blip r:embed="rId11"/>
                      <a:srcRect/>
                      <a:stretch>
                        <a:fillRect/>
                      </a:stretch>
                    </p:blipFill>
                    <p:spPr bwMode="auto">
                      <a:xfrm>
                        <a:off x="2888642" y="4485760"/>
                        <a:ext cx="2309812" cy="2306638"/>
                      </a:xfrm>
                      <a:prstGeom prst="rect">
                        <a:avLst/>
                      </a:prstGeom>
                      <a:noFill/>
                    </p:spPr>
                  </p:pic>
                </p:oleObj>
              </mc:Fallback>
            </mc:AlternateContent>
          </a:graphicData>
        </a:graphic>
      </p:graphicFrame>
      <p:graphicFrame>
        <p:nvGraphicFramePr>
          <p:cNvPr id="9" name="Objet 8">
            <a:extLst>
              <a:ext uri="{FF2B5EF4-FFF2-40B4-BE49-F238E27FC236}">
                <a16:creationId xmlns:a16="http://schemas.microsoft.com/office/drawing/2014/main" id="{83CBFD2B-55CA-4F55-3E22-76AE91A07508}"/>
              </a:ext>
            </a:extLst>
          </p:cNvPr>
          <p:cNvGraphicFramePr>
            <a:graphicFrameLocks noChangeAspect="1"/>
          </p:cNvGraphicFramePr>
          <p:nvPr>
            <p:extLst>
              <p:ext uri="{D42A27DB-BD31-4B8C-83A1-F6EECF244321}">
                <p14:modId xmlns:p14="http://schemas.microsoft.com/office/powerpoint/2010/main" val="2395901172"/>
              </p:ext>
            </p:extLst>
          </p:nvPr>
        </p:nvGraphicFramePr>
        <p:xfrm>
          <a:off x="8554460" y="4520074"/>
          <a:ext cx="3553128" cy="2238009"/>
        </p:xfrm>
        <a:graphic>
          <a:graphicData uri="http://schemas.openxmlformats.org/presentationml/2006/ole">
            <mc:AlternateContent xmlns:mc="http://schemas.openxmlformats.org/markup-compatibility/2006">
              <mc:Choice xmlns:v="urn:schemas-microsoft-com:vml" Requires="v">
                <p:oleObj name="CS ChemDraw Drawing" r:id="rId12" imgW="1467321" imgH="924605" progId="ChemDraw.Document.6.0">
                  <p:embed/>
                </p:oleObj>
              </mc:Choice>
              <mc:Fallback>
                <p:oleObj name="CS ChemDraw Drawing" r:id="rId12" imgW="1467321" imgH="924605" progId="ChemDraw.Document.6.0">
                  <p:embed/>
                  <p:pic>
                    <p:nvPicPr>
                      <p:cNvPr id="0" name=""/>
                      <p:cNvPicPr/>
                      <p:nvPr/>
                    </p:nvPicPr>
                    <p:blipFill>
                      <a:blip r:embed="rId13"/>
                      <a:stretch>
                        <a:fillRect/>
                      </a:stretch>
                    </p:blipFill>
                    <p:spPr>
                      <a:xfrm>
                        <a:off x="8554460" y="4520074"/>
                        <a:ext cx="3553128" cy="2238009"/>
                      </a:xfrm>
                      <a:prstGeom prst="rect">
                        <a:avLst/>
                      </a:prstGeom>
                    </p:spPr>
                  </p:pic>
                </p:oleObj>
              </mc:Fallback>
            </mc:AlternateContent>
          </a:graphicData>
        </a:graphic>
      </p:graphicFrame>
    </p:spTree>
    <p:extLst>
      <p:ext uri="{BB962C8B-B14F-4D97-AF65-F5344CB8AC3E}">
        <p14:creationId xmlns:p14="http://schemas.microsoft.com/office/powerpoint/2010/main" val="11765321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B2CD7218-EB51-826E-7CD6-ECE0805A9ED1}"/>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3" name="ZoneTexte 2">
            <a:extLst>
              <a:ext uri="{FF2B5EF4-FFF2-40B4-BE49-F238E27FC236}">
                <a16:creationId xmlns:a16="http://schemas.microsoft.com/office/drawing/2014/main" id="{89EABCD4-CEF7-79D1-72A2-3A5F12CA41BA}"/>
              </a:ext>
            </a:extLst>
          </p:cNvPr>
          <p:cNvSpPr txBox="1"/>
          <p:nvPr/>
        </p:nvSpPr>
        <p:spPr>
          <a:xfrm>
            <a:off x="-1464" y="0"/>
            <a:ext cx="12193464" cy="584775"/>
          </a:xfrm>
          <a:prstGeom prst="rect">
            <a:avLst/>
          </a:prstGeom>
          <a:noFill/>
        </p:spPr>
        <p:txBody>
          <a:bodyPr wrap="square">
            <a:spAutoFit/>
          </a:bodyPr>
          <a:lstStyle/>
          <a:p>
            <a:pPr algn="ctr"/>
            <a:r>
              <a:rPr lang="fr-FR" sz="3200" b="1" dirty="0">
                <a:solidFill>
                  <a:srgbClr val="FF0000"/>
                </a:solidFill>
                <a:effectLst/>
                <a:latin typeface="Comic Sans MS" panose="030F0702030302020204" pitchFamily="66" charset="0"/>
                <a:ea typeface="Calibri" panose="020F0502020204030204" pitchFamily="34" charset="0"/>
                <a:cs typeface="Times New Roman" panose="02020603050405020304" pitchFamily="18" charset="0"/>
              </a:rPr>
              <a:t>Les composés halogénés</a:t>
            </a:r>
            <a:endParaRPr lang="fr-FR" sz="3200" dirty="0"/>
          </a:p>
        </p:txBody>
      </p:sp>
      <p:sp>
        <p:nvSpPr>
          <p:cNvPr id="5" name="ZoneTexte 4">
            <a:extLst>
              <a:ext uri="{FF2B5EF4-FFF2-40B4-BE49-F238E27FC236}">
                <a16:creationId xmlns:a16="http://schemas.microsoft.com/office/drawing/2014/main" id="{77495772-8008-2EC8-763D-4DBA5F7CC412}"/>
              </a:ext>
            </a:extLst>
          </p:cNvPr>
          <p:cNvSpPr txBox="1"/>
          <p:nvPr/>
        </p:nvSpPr>
        <p:spPr>
          <a:xfrm>
            <a:off x="0" y="708827"/>
            <a:ext cx="12192000" cy="1259512"/>
          </a:xfrm>
          <a:prstGeom prst="rect">
            <a:avLst/>
          </a:prstGeom>
          <a:noFill/>
        </p:spPr>
        <p:txBody>
          <a:bodyPr wrap="square">
            <a:spAutoFit/>
          </a:bodyPr>
          <a:lstStyle/>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Times New Roman" panose="02020603050405020304" pitchFamily="18" charset="0"/>
              </a:rPr>
              <a:t>On appelle composé halogéné tout composé organique possédant un groupe caractéristique </a:t>
            </a:r>
            <a:r>
              <a:rPr lang="fr-FR" sz="2400" dirty="0" err="1">
                <a:effectLst/>
                <a:latin typeface="Comic Sans MS" panose="030F0702030302020204" pitchFamily="66" charset="0"/>
                <a:ea typeface="Calibri" panose="020F0502020204030204" pitchFamily="34" charset="0"/>
                <a:cs typeface="Times New Roman" panose="02020603050405020304" pitchFamily="18" charset="0"/>
              </a:rPr>
              <a:t>halogéno</a:t>
            </a:r>
            <a:r>
              <a:rPr lang="fr-FR" sz="2400" dirty="0">
                <a:effectLst/>
                <a:latin typeface="Comic Sans MS" panose="030F0702030302020204" pitchFamily="66" charset="0"/>
                <a:ea typeface="Calibri" panose="020F0502020204030204" pitchFamily="34" charset="0"/>
                <a:cs typeface="Times New Roman" panose="02020603050405020304" pitchFamily="18" charset="0"/>
              </a:rPr>
              <a:t> lié à un atome de carbone C tétragonal appartenant à une chaîne carbonée R.</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6" name="Tableau 5">
            <a:extLst>
              <a:ext uri="{FF2B5EF4-FFF2-40B4-BE49-F238E27FC236}">
                <a16:creationId xmlns:a16="http://schemas.microsoft.com/office/drawing/2014/main" id="{601E21C1-35CA-9DAD-0AA0-D1EB9479215E}"/>
              </a:ext>
            </a:extLst>
          </p:cNvPr>
          <p:cNvGraphicFramePr>
            <a:graphicFrameLocks noGrp="1"/>
          </p:cNvGraphicFramePr>
          <p:nvPr>
            <p:extLst>
              <p:ext uri="{D42A27DB-BD31-4B8C-83A1-F6EECF244321}">
                <p14:modId xmlns:p14="http://schemas.microsoft.com/office/powerpoint/2010/main" val="156212676"/>
              </p:ext>
            </p:extLst>
          </p:nvPr>
        </p:nvGraphicFramePr>
        <p:xfrm>
          <a:off x="43962" y="2266187"/>
          <a:ext cx="11992707" cy="2117408"/>
        </p:xfrm>
        <a:graphic>
          <a:graphicData uri="http://schemas.openxmlformats.org/drawingml/2006/table">
            <a:tbl>
              <a:tblPr firstRow="1" firstCol="1" lastRow="1" lastCol="1" bandRow="1" bandCol="1">
                <a:tableStyleId>{5C22544A-7EE6-4342-B048-85BDC9FD1C3A}</a:tableStyleId>
              </a:tblPr>
              <a:tblGrid>
                <a:gridCol w="5820507">
                  <a:extLst>
                    <a:ext uri="{9D8B030D-6E8A-4147-A177-3AD203B41FA5}">
                      <a16:colId xmlns:a16="http://schemas.microsoft.com/office/drawing/2014/main" val="2608311821"/>
                    </a:ext>
                  </a:extLst>
                </a:gridCol>
                <a:gridCol w="6172200">
                  <a:extLst>
                    <a:ext uri="{9D8B030D-6E8A-4147-A177-3AD203B41FA5}">
                      <a16:colId xmlns:a16="http://schemas.microsoft.com/office/drawing/2014/main" val="4018959605"/>
                    </a:ext>
                  </a:extLst>
                </a:gridCol>
              </a:tblGrid>
              <a:tr h="252095">
                <a:tc>
                  <a:txBody>
                    <a:bodyPr/>
                    <a:lstStyle/>
                    <a:p>
                      <a:pPr algn="ctr">
                        <a:lnSpc>
                          <a:spcPct val="107000"/>
                        </a:lnSpc>
                        <a:spcAft>
                          <a:spcPts val="800"/>
                        </a:spcAft>
                      </a:pPr>
                      <a:r>
                        <a:rPr lang="fr-FR" sz="2400" b="0" dirty="0">
                          <a:effectLst/>
                          <a:latin typeface="Comic Sans MS" panose="030F0702030302020204" pitchFamily="66" charset="0"/>
                        </a:rPr>
                        <a:t>Groupe caractéristique </a:t>
                      </a:r>
                      <a:r>
                        <a:rPr lang="fr-FR" sz="2400" b="0" dirty="0" err="1">
                          <a:effectLst/>
                          <a:latin typeface="Comic Sans MS" panose="030F0702030302020204" pitchFamily="66" charset="0"/>
                        </a:rPr>
                        <a:t>halogéno</a:t>
                      </a:r>
                      <a:endParaRPr lang="fr-FR" sz="2400" b="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fr-FR" sz="2400" b="0" dirty="0">
                          <a:effectLst/>
                          <a:latin typeface="Comic Sans MS" panose="030F0702030302020204" pitchFamily="66" charset="0"/>
                        </a:rPr>
                        <a:t>Formule générale d'un composé halogéné</a:t>
                      </a:r>
                      <a:endParaRPr lang="fr-FR" sz="2400" b="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18750216"/>
                  </a:ext>
                </a:extLst>
              </a:tr>
              <a:tr h="362585">
                <a:tc>
                  <a:txBody>
                    <a:bodyPr/>
                    <a:lstStyle/>
                    <a:p>
                      <a:pPr algn="ctr">
                        <a:lnSpc>
                          <a:spcPct val="107000"/>
                        </a:lnSpc>
                        <a:spcAft>
                          <a:spcPts val="800"/>
                        </a:spcAft>
                      </a:pPr>
                      <a:endParaRPr lang="fr-FR" sz="2400" b="0">
                        <a:effectLst/>
                        <a:latin typeface="Comic Sans MS" panose="030F0702030302020204" pitchFamily="66" charset="0"/>
                      </a:endParaRPr>
                    </a:p>
                    <a:p>
                      <a:pPr algn="ctr">
                        <a:lnSpc>
                          <a:spcPct val="107000"/>
                        </a:lnSpc>
                        <a:spcAft>
                          <a:spcPts val="800"/>
                        </a:spcAft>
                      </a:pPr>
                      <a:r>
                        <a:rPr lang="fr-FR" sz="2400" b="0">
                          <a:effectLst/>
                          <a:latin typeface="Comic Sans MS" panose="030F0702030302020204" pitchFamily="66" charset="0"/>
                        </a:rPr>
                        <a:t> </a:t>
                      </a:r>
                    </a:p>
                    <a:p>
                      <a:pPr algn="ctr">
                        <a:lnSpc>
                          <a:spcPct val="107000"/>
                        </a:lnSpc>
                        <a:spcAft>
                          <a:spcPts val="800"/>
                        </a:spcAft>
                      </a:pPr>
                      <a:r>
                        <a:rPr lang="fr-FR" sz="2400" b="0">
                          <a:effectLst/>
                          <a:latin typeface="Comic Sans MS" panose="030F0702030302020204" pitchFamily="66" charset="0"/>
                        </a:rPr>
                        <a:t>X: atome de la famille des halogènes (F, Cl, Br, I)</a:t>
                      </a:r>
                      <a:endParaRPr lang="fr-FR" sz="2400" b="0">
                        <a:effectLst/>
                        <a:latin typeface="Comic Sans MS" panose="030F0702030302020204" pitchFamily="66"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endParaRPr lang="fr-FR" sz="2400" b="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81329598"/>
                  </a:ext>
                </a:extLst>
              </a:tr>
            </a:tbl>
          </a:graphicData>
        </a:graphic>
      </p:graphicFrame>
      <p:graphicFrame>
        <p:nvGraphicFramePr>
          <p:cNvPr id="7" name="Objet 6">
            <a:extLst>
              <a:ext uri="{FF2B5EF4-FFF2-40B4-BE49-F238E27FC236}">
                <a16:creationId xmlns:a16="http://schemas.microsoft.com/office/drawing/2014/main" id="{5AA0A699-0F2B-7F27-D035-2F974DF26F29}"/>
              </a:ext>
            </a:extLst>
          </p:cNvPr>
          <p:cNvGraphicFramePr>
            <a:graphicFrameLocks noChangeAspect="1"/>
          </p:cNvGraphicFramePr>
          <p:nvPr>
            <p:extLst>
              <p:ext uri="{D42A27DB-BD31-4B8C-83A1-F6EECF244321}">
                <p14:modId xmlns:p14="http://schemas.microsoft.com/office/powerpoint/2010/main" val="2548270631"/>
              </p:ext>
            </p:extLst>
          </p:nvPr>
        </p:nvGraphicFramePr>
        <p:xfrm>
          <a:off x="1890590" y="2739904"/>
          <a:ext cx="2190232" cy="765175"/>
        </p:xfrm>
        <a:graphic>
          <a:graphicData uri="http://schemas.openxmlformats.org/presentationml/2006/ole">
            <mc:AlternateContent xmlns:mc="http://schemas.openxmlformats.org/markup-compatibility/2006">
              <mc:Choice xmlns:v="urn:schemas-microsoft-com:vml" Requires="v">
                <p:oleObj name="CS ChemDraw Drawing" r:id="rId2" imgW="492063" imgH="180941" progId="ChemDraw.Document.6.0">
                  <p:embed/>
                </p:oleObj>
              </mc:Choice>
              <mc:Fallback>
                <p:oleObj name="CS ChemDraw Drawing" r:id="rId2" imgW="492063" imgH="180941" progId="ChemDraw.Document.6.0">
                  <p:embed/>
                  <p:pic>
                    <p:nvPicPr>
                      <p:cNvPr id="0" name="Object 2"/>
                      <p:cNvPicPr>
                        <a:picLocks noChangeAspect="1" noChangeArrowheads="1"/>
                      </p:cNvPicPr>
                      <p:nvPr/>
                    </p:nvPicPr>
                    <p:blipFill>
                      <a:blip r:embed="rId3"/>
                      <a:srcRect/>
                      <a:stretch>
                        <a:fillRect/>
                      </a:stretch>
                    </p:blipFill>
                    <p:spPr bwMode="auto">
                      <a:xfrm>
                        <a:off x="1890590" y="2739904"/>
                        <a:ext cx="2190232" cy="765175"/>
                      </a:xfrm>
                      <a:prstGeom prst="rect">
                        <a:avLst/>
                      </a:prstGeom>
                      <a:noFill/>
                    </p:spPr>
                  </p:pic>
                </p:oleObj>
              </mc:Fallback>
            </mc:AlternateContent>
          </a:graphicData>
        </a:graphic>
      </p:graphicFrame>
      <p:graphicFrame>
        <p:nvGraphicFramePr>
          <p:cNvPr id="8" name="Objet 7">
            <a:extLst>
              <a:ext uri="{FF2B5EF4-FFF2-40B4-BE49-F238E27FC236}">
                <a16:creationId xmlns:a16="http://schemas.microsoft.com/office/drawing/2014/main" id="{5BEBED73-A826-A070-208F-5F93EF521233}"/>
              </a:ext>
            </a:extLst>
          </p:cNvPr>
          <p:cNvGraphicFramePr>
            <a:graphicFrameLocks noChangeAspect="1"/>
          </p:cNvGraphicFramePr>
          <p:nvPr>
            <p:extLst>
              <p:ext uri="{D42A27DB-BD31-4B8C-83A1-F6EECF244321}">
                <p14:modId xmlns:p14="http://schemas.microsoft.com/office/powerpoint/2010/main" val="1533962608"/>
              </p:ext>
            </p:extLst>
          </p:nvPr>
        </p:nvGraphicFramePr>
        <p:xfrm>
          <a:off x="7780825" y="3046412"/>
          <a:ext cx="2275911" cy="765175"/>
        </p:xfrm>
        <a:graphic>
          <a:graphicData uri="http://schemas.openxmlformats.org/presentationml/2006/ole">
            <mc:AlternateContent xmlns:mc="http://schemas.openxmlformats.org/markup-compatibility/2006">
              <mc:Choice xmlns:v="urn:schemas-microsoft-com:vml" Requires="v">
                <p:oleObj name="CS ChemDraw Drawing" r:id="rId4" imgW="549557" imgH="185533" progId="ChemDraw.Document.6.0">
                  <p:embed/>
                </p:oleObj>
              </mc:Choice>
              <mc:Fallback>
                <p:oleObj name="CS ChemDraw Drawing" r:id="rId4" imgW="549557" imgH="185533" progId="ChemDraw.Document.6.0">
                  <p:embed/>
                  <p:pic>
                    <p:nvPicPr>
                      <p:cNvPr id="0" name="Object 1"/>
                      <p:cNvPicPr>
                        <a:picLocks noChangeAspect="1" noChangeArrowheads="1"/>
                      </p:cNvPicPr>
                      <p:nvPr/>
                    </p:nvPicPr>
                    <p:blipFill>
                      <a:blip r:embed="rId5"/>
                      <a:srcRect/>
                      <a:stretch>
                        <a:fillRect/>
                      </a:stretch>
                    </p:blipFill>
                    <p:spPr bwMode="auto">
                      <a:xfrm>
                        <a:off x="7780825" y="3046412"/>
                        <a:ext cx="2275911" cy="765175"/>
                      </a:xfrm>
                      <a:prstGeom prst="rect">
                        <a:avLst/>
                      </a:prstGeom>
                      <a:noFill/>
                    </p:spPr>
                  </p:pic>
                </p:oleObj>
              </mc:Fallback>
            </mc:AlternateContent>
          </a:graphicData>
        </a:graphic>
      </p:graphicFrame>
      <p:sp>
        <p:nvSpPr>
          <p:cNvPr id="10" name="ZoneTexte 9">
            <a:extLst>
              <a:ext uri="{FF2B5EF4-FFF2-40B4-BE49-F238E27FC236}">
                <a16:creationId xmlns:a16="http://schemas.microsoft.com/office/drawing/2014/main" id="{2A5C346F-FDC6-988F-C6B3-ED808ADED275}"/>
              </a:ext>
            </a:extLst>
          </p:cNvPr>
          <p:cNvSpPr txBox="1"/>
          <p:nvPr/>
        </p:nvSpPr>
        <p:spPr>
          <a:xfrm>
            <a:off x="-1" y="4681443"/>
            <a:ext cx="12192000" cy="2152449"/>
          </a:xfrm>
          <a:prstGeom prst="rect">
            <a:avLst/>
          </a:prstGeom>
          <a:noFill/>
        </p:spPr>
        <p:txBody>
          <a:bodyPr wrap="square">
            <a:spAutoFit/>
          </a:bodyPr>
          <a:lstStyle/>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Times New Roman" panose="02020603050405020304" pitchFamily="18" charset="0"/>
              </a:rPr>
              <a:t>Le nom d'un composé halogéné dérive du nom de l'alcane possédant la même chaîne carbonée.</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Times New Roman" panose="02020603050405020304" pitchFamily="18" charset="0"/>
              </a:rPr>
              <a:t>Leur nom s'obtient en faisant précéder le nom de l'alcane dont il dérive du préfixe de l'halogène (</a:t>
            </a:r>
            <a:r>
              <a:rPr lang="fr-FR" sz="2400" dirty="0" err="1">
                <a:effectLst/>
                <a:latin typeface="Comic Sans MS" panose="030F0702030302020204" pitchFamily="66" charset="0"/>
                <a:ea typeface="Calibri" panose="020F0502020204030204" pitchFamily="34" charset="0"/>
                <a:cs typeface="Times New Roman" panose="02020603050405020304" pitchFamily="18" charset="0"/>
              </a:rPr>
              <a:t>fluoro</a:t>
            </a:r>
            <a:r>
              <a:rPr lang="fr-FR" sz="2400" dirty="0">
                <a:effectLst/>
                <a:latin typeface="Comic Sans MS" panose="030F0702030302020204" pitchFamily="66" charset="0"/>
                <a:ea typeface="Calibri" panose="020F0502020204030204" pitchFamily="34" charset="0"/>
                <a:cs typeface="Times New Roman" panose="02020603050405020304" pitchFamily="18" charset="0"/>
              </a:rPr>
              <a:t>-, </a:t>
            </a:r>
            <a:r>
              <a:rPr lang="fr-FR" sz="2400" dirty="0" err="1">
                <a:effectLst/>
                <a:latin typeface="Comic Sans MS" panose="030F0702030302020204" pitchFamily="66" charset="0"/>
                <a:ea typeface="Calibri" panose="020F0502020204030204" pitchFamily="34" charset="0"/>
                <a:cs typeface="Times New Roman" panose="02020603050405020304" pitchFamily="18" charset="0"/>
              </a:rPr>
              <a:t>chloro</a:t>
            </a:r>
            <a:r>
              <a:rPr lang="fr-FR" sz="2400" dirty="0">
                <a:effectLst/>
                <a:latin typeface="Comic Sans MS" panose="030F0702030302020204" pitchFamily="66" charset="0"/>
                <a:ea typeface="Calibri" panose="020F0502020204030204" pitchFamily="34" charset="0"/>
                <a:cs typeface="Times New Roman" panose="02020603050405020304" pitchFamily="18" charset="0"/>
              </a:rPr>
              <a:t>-, </a:t>
            </a:r>
            <a:r>
              <a:rPr lang="fr-FR" sz="2400" dirty="0" err="1">
                <a:effectLst/>
                <a:latin typeface="Comic Sans MS" panose="030F0702030302020204" pitchFamily="66" charset="0"/>
                <a:ea typeface="Calibri" panose="020F0502020204030204" pitchFamily="34" charset="0"/>
                <a:cs typeface="Times New Roman" panose="02020603050405020304" pitchFamily="18" charset="0"/>
              </a:rPr>
              <a:t>bromo</a:t>
            </a:r>
            <a:r>
              <a:rPr lang="fr-FR" sz="2400" dirty="0">
                <a:effectLst/>
                <a:latin typeface="Comic Sans MS" panose="030F0702030302020204" pitchFamily="66" charset="0"/>
                <a:ea typeface="Calibri" panose="020F0502020204030204" pitchFamily="34" charset="0"/>
                <a:cs typeface="Times New Roman" panose="02020603050405020304" pitchFamily="18" charset="0"/>
              </a:rPr>
              <a:t>- ou </a:t>
            </a:r>
            <a:r>
              <a:rPr lang="fr-FR" sz="2400" dirty="0" err="1">
                <a:effectLst/>
                <a:latin typeface="Comic Sans MS" panose="030F0702030302020204" pitchFamily="66" charset="0"/>
                <a:ea typeface="Calibri" panose="020F0502020204030204" pitchFamily="34" charset="0"/>
                <a:cs typeface="Times New Roman" panose="02020603050405020304" pitchFamily="18" charset="0"/>
              </a:rPr>
              <a:t>iodo</a:t>
            </a:r>
            <a:r>
              <a:rPr lang="fr-FR" sz="2400" dirty="0">
                <a:effectLst/>
                <a:latin typeface="Comic Sans MS" panose="030F0702030302020204" pitchFamily="66" charset="0"/>
                <a:ea typeface="Calibri" panose="020F0502020204030204" pitchFamily="34" charset="0"/>
                <a:cs typeface="Times New Roman" panose="02020603050405020304" pitchFamily="18" charset="0"/>
              </a:rPr>
              <a:t>-), terminé par le suffixe o et précédé de l'indice de position de ce groupe suivi d'un tiret.</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868612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B2CD7218-EB51-826E-7CD6-ECE0805A9ED1}"/>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graphicFrame>
        <p:nvGraphicFramePr>
          <p:cNvPr id="2" name="Tableau 1">
            <a:extLst>
              <a:ext uri="{FF2B5EF4-FFF2-40B4-BE49-F238E27FC236}">
                <a16:creationId xmlns:a16="http://schemas.microsoft.com/office/drawing/2014/main" id="{CA91A53E-123D-CF3D-12A9-870A8DA6BFB1}"/>
              </a:ext>
            </a:extLst>
          </p:cNvPr>
          <p:cNvGraphicFramePr>
            <a:graphicFrameLocks noGrp="1"/>
          </p:cNvGraphicFramePr>
          <p:nvPr>
            <p:extLst>
              <p:ext uri="{D42A27DB-BD31-4B8C-83A1-F6EECF244321}">
                <p14:modId xmlns:p14="http://schemas.microsoft.com/office/powerpoint/2010/main" val="3247161543"/>
              </p:ext>
            </p:extLst>
          </p:nvPr>
        </p:nvGraphicFramePr>
        <p:xfrm>
          <a:off x="1820349" y="767848"/>
          <a:ext cx="8551302" cy="5061453"/>
        </p:xfrm>
        <a:graphic>
          <a:graphicData uri="http://schemas.openxmlformats.org/drawingml/2006/table">
            <a:tbl>
              <a:tblPr firstRow="1" firstCol="1" lastRow="1" lastCol="1" bandRow="1" bandCol="1">
                <a:tableStyleId>{5C22544A-7EE6-4342-B048-85BDC9FD1C3A}</a:tableStyleId>
              </a:tblPr>
              <a:tblGrid>
                <a:gridCol w="4027635">
                  <a:extLst>
                    <a:ext uri="{9D8B030D-6E8A-4147-A177-3AD203B41FA5}">
                      <a16:colId xmlns:a16="http://schemas.microsoft.com/office/drawing/2014/main" val="2133597725"/>
                    </a:ext>
                  </a:extLst>
                </a:gridCol>
                <a:gridCol w="4523667">
                  <a:extLst>
                    <a:ext uri="{9D8B030D-6E8A-4147-A177-3AD203B41FA5}">
                      <a16:colId xmlns:a16="http://schemas.microsoft.com/office/drawing/2014/main" val="945583360"/>
                    </a:ext>
                  </a:extLst>
                </a:gridCol>
              </a:tblGrid>
              <a:tr h="1058266">
                <a:tc>
                  <a:txBody>
                    <a:bodyPr/>
                    <a:lstStyle/>
                    <a:p>
                      <a:pPr algn="ctr">
                        <a:lnSpc>
                          <a:spcPct val="107000"/>
                        </a:lnSpc>
                        <a:spcAft>
                          <a:spcPts val="800"/>
                        </a:spcAft>
                      </a:pPr>
                      <a:r>
                        <a:rPr lang="fr-FR" sz="2400" b="0" dirty="0">
                          <a:effectLst/>
                          <a:latin typeface="Comic Sans MS" panose="030F0702030302020204" pitchFamily="66" charset="0"/>
                        </a:rPr>
                        <a:t>Nom du composé halogéné</a:t>
                      </a:r>
                      <a:endParaRPr lang="fr-FR" sz="2400" b="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fr-FR" sz="2400" b="0">
                          <a:effectLst/>
                          <a:latin typeface="Comic Sans MS" panose="030F0702030302020204" pitchFamily="66" charset="0"/>
                        </a:rPr>
                        <a:t>Formule semi développée</a:t>
                      </a:r>
                      <a:endParaRPr lang="fr-FR" sz="2400" b="0">
                        <a:effectLst/>
                        <a:latin typeface="Comic Sans MS" panose="030F0702030302020204" pitchFamily="66"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34847418"/>
                  </a:ext>
                </a:extLst>
              </a:tr>
              <a:tr h="1725979">
                <a:tc>
                  <a:txBody>
                    <a:bodyPr/>
                    <a:lstStyle/>
                    <a:p>
                      <a:pPr algn="ctr">
                        <a:lnSpc>
                          <a:spcPct val="107000"/>
                        </a:lnSpc>
                        <a:spcAft>
                          <a:spcPts val="800"/>
                        </a:spcAft>
                      </a:pPr>
                      <a:r>
                        <a:rPr lang="fr-FR" sz="2400" b="0" dirty="0">
                          <a:effectLst/>
                          <a:latin typeface="Comic Sans MS" panose="030F0702030302020204" pitchFamily="66" charset="0"/>
                        </a:rPr>
                        <a:t>2-Chloropropane</a:t>
                      </a:r>
                      <a:endParaRPr lang="fr-FR" sz="2400" b="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endParaRPr lang="fr-FR" sz="2400" b="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62077167"/>
                  </a:ext>
                </a:extLst>
              </a:tr>
              <a:tr h="2277208">
                <a:tc>
                  <a:txBody>
                    <a:bodyPr/>
                    <a:lstStyle/>
                    <a:p>
                      <a:pPr algn="ctr">
                        <a:lnSpc>
                          <a:spcPct val="107000"/>
                        </a:lnSpc>
                        <a:spcAft>
                          <a:spcPts val="800"/>
                        </a:spcAft>
                      </a:pPr>
                      <a:r>
                        <a:rPr lang="fr-FR" sz="2400" b="0">
                          <a:effectLst/>
                          <a:latin typeface="Comic Sans MS" panose="030F0702030302020204" pitchFamily="66" charset="0"/>
                        </a:rPr>
                        <a:t>2,3-Dibromobutane</a:t>
                      </a:r>
                      <a:endParaRPr lang="fr-FR" sz="2400" b="0">
                        <a:effectLst/>
                        <a:latin typeface="Comic Sans MS" panose="030F0702030302020204" pitchFamily="66"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endParaRPr lang="fr-FR" sz="2400" b="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81619482"/>
                  </a:ext>
                </a:extLst>
              </a:tr>
            </a:tbl>
          </a:graphicData>
        </a:graphic>
      </p:graphicFrame>
      <p:graphicFrame>
        <p:nvGraphicFramePr>
          <p:cNvPr id="3" name="Objet 2">
            <a:extLst>
              <a:ext uri="{FF2B5EF4-FFF2-40B4-BE49-F238E27FC236}">
                <a16:creationId xmlns:a16="http://schemas.microsoft.com/office/drawing/2014/main" id="{FEA22FEA-6A9D-0B33-DDBF-8982695D562A}"/>
              </a:ext>
            </a:extLst>
          </p:cNvPr>
          <p:cNvGraphicFramePr>
            <a:graphicFrameLocks noChangeAspect="1"/>
          </p:cNvGraphicFramePr>
          <p:nvPr>
            <p:extLst>
              <p:ext uri="{D42A27DB-BD31-4B8C-83A1-F6EECF244321}">
                <p14:modId xmlns:p14="http://schemas.microsoft.com/office/powerpoint/2010/main" val="435833189"/>
              </p:ext>
            </p:extLst>
          </p:nvPr>
        </p:nvGraphicFramePr>
        <p:xfrm>
          <a:off x="6489420" y="1973562"/>
          <a:ext cx="3057525" cy="1546225"/>
        </p:xfrm>
        <a:graphic>
          <a:graphicData uri="http://schemas.openxmlformats.org/presentationml/2006/ole">
            <mc:AlternateContent xmlns:mc="http://schemas.openxmlformats.org/markup-compatibility/2006">
              <mc:Choice xmlns:v="urn:schemas-microsoft-com:vml" Requires="v">
                <p:oleObj name="CS ChemDraw Drawing" r:id="rId2" imgW="1086271" imgH="545272" progId="ChemDraw.Document.6.0">
                  <p:embed/>
                </p:oleObj>
              </mc:Choice>
              <mc:Fallback>
                <p:oleObj name="CS ChemDraw Drawing" r:id="rId2" imgW="1086271" imgH="545272" progId="ChemDraw.Document.6.0">
                  <p:embed/>
                  <p:pic>
                    <p:nvPicPr>
                      <p:cNvPr id="0" name="Object 2"/>
                      <p:cNvPicPr>
                        <a:picLocks noChangeAspect="1" noChangeArrowheads="1"/>
                      </p:cNvPicPr>
                      <p:nvPr/>
                    </p:nvPicPr>
                    <p:blipFill>
                      <a:blip r:embed="rId3"/>
                      <a:srcRect/>
                      <a:stretch>
                        <a:fillRect/>
                      </a:stretch>
                    </p:blipFill>
                    <p:spPr bwMode="auto">
                      <a:xfrm>
                        <a:off x="6489420" y="1973562"/>
                        <a:ext cx="3057525" cy="1546225"/>
                      </a:xfrm>
                      <a:prstGeom prst="rect">
                        <a:avLst/>
                      </a:prstGeom>
                      <a:noFill/>
                    </p:spPr>
                  </p:pic>
                </p:oleObj>
              </mc:Fallback>
            </mc:AlternateContent>
          </a:graphicData>
        </a:graphic>
      </p:graphicFrame>
      <p:graphicFrame>
        <p:nvGraphicFramePr>
          <p:cNvPr id="4" name="Objet 3">
            <a:extLst>
              <a:ext uri="{FF2B5EF4-FFF2-40B4-BE49-F238E27FC236}">
                <a16:creationId xmlns:a16="http://schemas.microsoft.com/office/drawing/2014/main" id="{35815916-C633-8E33-72CA-EDBBC8B9C7D0}"/>
              </a:ext>
            </a:extLst>
          </p:cNvPr>
          <p:cNvGraphicFramePr>
            <a:graphicFrameLocks noChangeAspect="1"/>
          </p:cNvGraphicFramePr>
          <p:nvPr>
            <p:extLst>
              <p:ext uri="{D42A27DB-BD31-4B8C-83A1-F6EECF244321}">
                <p14:modId xmlns:p14="http://schemas.microsoft.com/office/powerpoint/2010/main" val="2977864925"/>
              </p:ext>
            </p:extLst>
          </p:nvPr>
        </p:nvGraphicFramePr>
        <p:xfrm>
          <a:off x="6019703" y="3931139"/>
          <a:ext cx="4129088" cy="1538288"/>
        </p:xfrm>
        <a:graphic>
          <a:graphicData uri="http://schemas.openxmlformats.org/presentationml/2006/ole">
            <mc:AlternateContent xmlns:mc="http://schemas.openxmlformats.org/markup-compatibility/2006">
              <mc:Choice xmlns:v="urn:schemas-microsoft-com:vml" Requires="v">
                <p:oleObj name="CS ChemDraw Drawing" r:id="rId4" imgW="1465487" imgH="546803" progId="ChemDraw.Document.6.0">
                  <p:embed/>
                </p:oleObj>
              </mc:Choice>
              <mc:Fallback>
                <p:oleObj name="CS ChemDraw Drawing" r:id="rId4" imgW="1465487" imgH="546803" progId="ChemDraw.Document.6.0">
                  <p:embed/>
                  <p:pic>
                    <p:nvPicPr>
                      <p:cNvPr id="0" name="Object 1"/>
                      <p:cNvPicPr>
                        <a:picLocks noChangeAspect="1" noChangeArrowheads="1"/>
                      </p:cNvPicPr>
                      <p:nvPr/>
                    </p:nvPicPr>
                    <p:blipFill>
                      <a:blip r:embed="rId5"/>
                      <a:srcRect/>
                      <a:stretch>
                        <a:fillRect/>
                      </a:stretch>
                    </p:blipFill>
                    <p:spPr bwMode="auto">
                      <a:xfrm>
                        <a:off x="6019703" y="3931139"/>
                        <a:ext cx="4129088" cy="1538288"/>
                      </a:xfrm>
                      <a:prstGeom prst="rect">
                        <a:avLst/>
                      </a:prstGeom>
                      <a:noFill/>
                    </p:spPr>
                  </p:pic>
                </p:oleObj>
              </mc:Fallback>
            </mc:AlternateContent>
          </a:graphicData>
        </a:graphic>
      </p:graphicFrame>
    </p:spTree>
    <p:extLst>
      <p:ext uri="{BB962C8B-B14F-4D97-AF65-F5344CB8AC3E}">
        <p14:creationId xmlns:p14="http://schemas.microsoft.com/office/powerpoint/2010/main" val="19480883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B2CD7218-EB51-826E-7CD6-ECE0805A9ED1}"/>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3" name="ZoneTexte 2">
            <a:extLst>
              <a:ext uri="{FF2B5EF4-FFF2-40B4-BE49-F238E27FC236}">
                <a16:creationId xmlns:a16="http://schemas.microsoft.com/office/drawing/2014/main" id="{DA2BC588-8FEB-A6FD-F519-FDC3AB0E5BF5}"/>
              </a:ext>
            </a:extLst>
          </p:cNvPr>
          <p:cNvSpPr txBox="1"/>
          <p:nvPr/>
        </p:nvSpPr>
        <p:spPr>
          <a:xfrm>
            <a:off x="-1464" y="0"/>
            <a:ext cx="12193464" cy="584775"/>
          </a:xfrm>
          <a:prstGeom prst="rect">
            <a:avLst/>
          </a:prstGeom>
          <a:noFill/>
        </p:spPr>
        <p:txBody>
          <a:bodyPr wrap="square">
            <a:spAutoFit/>
          </a:bodyPr>
          <a:lstStyle/>
          <a:p>
            <a:pPr algn="ctr"/>
            <a:r>
              <a:rPr lang="fr-FR" sz="3200" b="1" dirty="0">
                <a:solidFill>
                  <a:srgbClr val="FF0000"/>
                </a:solidFill>
                <a:effectLst/>
                <a:latin typeface="Comic Sans MS" panose="030F0702030302020204" pitchFamily="66" charset="0"/>
                <a:ea typeface="Calibri" panose="020F0502020204030204" pitchFamily="34" charset="0"/>
                <a:cs typeface="Times New Roman" panose="02020603050405020304" pitchFamily="18" charset="0"/>
              </a:rPr>
              <a:t>Les aldéhydes</a:t>
            </a:r>
            <a:endParaRPr lang="fr-FR" sz="3200" dirty="0"/>
          </a:p>
        </p:txBody>
      </p:sp>
      <p:sp>
        <p:nvSpPr>
          <p:cNvPr id="5" name="ZoneTexte 4">
            <a:extLst>
              <a:ext uri="{FF2B5EF4-FFF2-40B4-BE49-F238E27FC236}">
                <a16:creationId xmlns:a16="http://schemas.microsoft.com/office/drawing/2014/main" id="{78D8D47D-8204-88F2-01CD-336FAF62BB21}"/>
              </a:ext>
            </a:extLst>
          </p:cNvPr>
          <p:cNvSpPr txBox="1"/>
          <p:nvPr/>
        </p:nvSpPr>
        <p:spPr>
          <a:xfrm>
            <a:off x="0" y="691242"/>
            <a:ext cx="12192000" cy="1259512"/>
          </a:xfrm>
          <a:prstGeom prst="rect">
            <a:avLst/>
          </a:prstGeom>
          <a:noFill/>
        </p:spPr>
        <p:txBody>
          <a:bodyPr wrap="square">
            <a:spAutoFit/>
          </a:bodyPr>
          <a:lstStyle/>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Times New Roman" panose="02020603050405020304" pitchFamily="18" charset="0"/>
              </a:rPr>
              <a:t>On appelle aldéhyde tout composé organique possédant un groupe caractéristique carbonyle lié au moins à un atome d'hydrogène H. Le groupe carbonyle étant toujours en bout de chaîne.</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ZoneTexte 6">
            <a:extLst>
              <a:ext uri="{FF2B5EF4-FFF2-40B4-BE49-F238E27FC236}">
                <a16:creationId xmlns:a16="http://schemas.microsoft.com/office/drawing/2014/main" id="{1BB35669-0F32-5125-CDA0-F84840D946E9}"/>
              </a:ext>
            </a:extLst>
          </p:cNvPr>
          <p:cNvSpPr txBox="1"/>
          <p:nvPr/>
        </p:nvSpPr>
        <p:spPr>
          <a:xfrm>
            <a:off x="-1464" y="5437801"/>
            <a:ext cx="12192000" cy="864339"/>
          </a:xfrm>
          <a:prstGeom prst="rect">
            <a:avLst/>
          </a:prstGeom>
          <a:noFill/>
        </p:spPr>
        <p:txBody>
          <a:bodyPr wrap="square">
            <a:spAutoFit/>
          </a:bodyPr>
          <a:lstStyle/>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Times New Roman" panose="02020603050405020304" pitchFamily="18" charset="0"/>
              </a:rPr>
              <a:t>Le nom de l'aldéhyde dérive du nom de l'alcane correspondant. Le e terminal est remplacé par le suffixe al.</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8" name="Tableau 7">
            <a:extLst>
              <a:ext uri="{FF2B5EF4-FFF2-40B4-BE49-F238E27FC236}">
                <a16:creationId xmlns:a16="http://schemas.microsoft.com/office/drawing/2014/main" id="{84ED89DC-A511-40CA-2DDD-23328F2A9203}"/>
              </a:ext>
            </a:extLst>
          </p:cNvPr>
          <p:cNvGraphicFramePr>
            <a:graphicFrameLocks noGrp="1"/>
          </p:cNvGraphicFramePr>
          <p:nvPr>
            <p:extLst>
              <p:ext uri="{D42A27DB-BD31-4B8C-83A1-F6EECF244321}">
                <p14:modId xmlns:p14="http://schemas.microsoft.com/office/powerpoint/2010/main" val="2001755365"/>
              </p:ext>
            </p:extLst>
          </p:nvPr>
        </p:nvGraphicFramePr>
        <p:xfrm>
          <a:off x="580291" y="2107171"/>
          <a:ext cx="9680332" cy="2992367"/>
        </p:xfrm>
        <a:graphic>
          <a:graphicData uri="http://schemas.openxmlformats.org/drawingml/2006/table">
            <a:tbl>
              <a:tblPr firstRow="1" firstCol="1" lastRow="1" lastCol="1" bandRow="1" bandCol="1">
                <a:tableStyleId>{5C22544A-7EE6-4342-B048-85BDC9FD1C3A}</a:tableStyleId>
              </a:tblPr>
              <a:tblGrid>
                <a:gridCol w="3528073">
                  <a:extLst>
                    <a:ext uri="{9D8B030D-6E8A-4147-A177-3AD203B41FA5}">
                      <a16:colId xmlns:a16="http://schemas.microsoft.com/office/drawing/2014/main" val="3902180910"/>
                    </a:ext>
                  </a:extLst>
                </a:gridCol>
                <a:gridCol w="3162874">
                  <a:extLst>
                    <a:ext uri="{9D8B030D-6E8A-4147-A177-3AD203B41FA5}">
                      <a16:colId xmlns:a16="http://schemas.microsoft.com/office/drawing/2014/main" val="2327713647"/>
                    </a:ext>
                  </a:extLst>
                </a:gridCol>
                <a:gridCol w="2989385">
                  <a:extLst>
                    <a:ext uri="{9D8B030D-6E8A-4147-A177-3AD203B41FA5}">
                      <a16:colId xmlns:a16="http://schemas.microsoft.com/office/drawing/2014/main" val="1261317672"/>
                    </a:ext>
                  </a:extLst>
                </a:gridCol>
              </a:tblGrid>
              <a:tr h="534670">
                <a:tc>
                  <a:txBody>
                    <a:bodyPr/>
                    <a:lstStyle/>
                    <a:p>
                      <a:pPr algn="ctr">
                        <a:lnSpc>
                          <a:spcPct val="107000"/>
                        </a:lnSpc>
                        <a:spcAft>
                          <a:spcPts val="800"/>
                        </a:spcAft>
                      </a:pPr>
                      <a:r>
                        <a:rPr lang="fr-FR" sz="2400" b="0" dirty="0">
                          <a:effectLst/>
                          <a:latin typeface="Comic Sans MS" panose="030F0702030302020204" pitchFamily="66" charset="0"/>
                        </a:rPr>
                        <a:t>Groupe caractéristique carbonyle</a:t>
                      </a:r>
                      <a:endParaRPr lang="fr-FR" sz="2400" b="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lnSpc>
                          <a:spcPct val="107000"/>
                        </a:lnSpc>
                        <a:spcAft>
                          <a:spcPts val="800"/>
                        </a:spcAft>
                      </a:pPr>
                      <a:r>
                        <a:rPr lang="fr-FR" sz="2400" b="0" dirty="0">
                          <a:effectLst/>
                          <a:latin typeface="Comic Sans MS" panose="030F0702030302020204" pitchFamily="66" charset="0"/>
                        </a:rPr>
                        <a:t>Formule générale d'un aldéhyde</a:t>
                      </a:r>
                      <a:endParaRPr lang="fr-FR" sz="2400" b="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fr-FR"/>
                    </a:p>
                  </a:txBody>
                  <a:tcPr/>
                </a:tc>
                <a:extLst>
                  <a:ext uri="{0D108BD9-81ED-4DB2-BD59-A6C34878D82A}">
                    <a16:rowId xmlns:a16="http://schemas.microsoft.com/office/drawing/2014/main" val="3901591142"/>
                  </a:ext>
                </a:extLst>
              </a:tr>
              <a:tr h="2230938">
                <a:tc>
                  <a:txBody>
                    <a:bodyPr/>
                    <a:lstStyle/>
                    <a:p>
                      <a:pPr algn="ctr">
                        <a:lnSpc>
                          <a:spcPct val="107000"/>
                        </a:lnSpc>
                        <a:spcAft>
                          <a:spcPts val="800"/>
                        </a:spcAft>
                      </a:pPr>
                      <a:endParaRPr lang="fr-FR" sz="2400">
                        <a:effectLst/>
                        <a:latin typeface="Comic Sans MS" panose="030F0702030302020204" pitchFamily="66"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endParaRPr lang="fr-FR" sz="24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800"/>
                        </a:spcAft>
                      </a:pPr>
                      <a:r>
                        <a:rPr lang="fr-FR" sz="2400" dirty="0">
                          <a:effectLst/>
                          <a:latin typeface="Comic Sans MS" panose="030F0702030302020204" pitchFamily="66" charset="0"/>
                        </a:rPr>
                        <a:t> </a:t>
                      </a:r>
                      <a:endParaRPr lang="fr-FR" sz="24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82136666"/>
                  </a:ext>
                </a:extLst>
              </a:tr>
            </a:tbl>
          </a:graphicData>
        </a:graphic>
      </p:graphicFrame>
      <p:graphicFrame>
        <p:nvGraphicFramePr>
          <p:cNvPr id="9" name="Objet 8">
            <a:extLst>
              <a:ext uri="{FF2B5EF4-FFF2-40B4-BE49-F238E27FC236}">
                <a16:creationId xmlns:a16="http://schemas.microsoft.com/office/drawing/2014/main" id="{649B1637-607C-2CA7-7DED-5D5BEC538320}"/>
              </a:ext>
            </a:extLst>
          </p:cNvPr>
          <p:cNvGraphicFramePr>
            <a:graphicFrameLocks noChangeAspect="1"/>
          </p:cNvGraphicFramePr>
          <p:nvPr>
            <p:extLst>
              <p:ext uri="{D42A27DB-BD31-4B8C-83A1-F6EECF244321}">
                <p14:modId xmlns:p14="http://schemas.microsoft.com/office/powerpoint/2010/main" val="1267965860"/>
              </p:ext>
            </p:extLst>
          </p:nvPr>
        </p:nvGraphicFramePr>
        <p:xfrm>
          <a:off x="1120610" y="3120612"/>
          <a:ext cx="2265857" cy="1734360"/>
        </p:xfrm>
        <a:graphic>
          <a:graphicData uri="http://schemas.openxmlformats.org/presentationml/2006/ole">
            <mc:AlternateContent xmlns:mc="http://schemas.openxmlformats.org/markup-compatibility/2006">
              <mc:Choice xmlns:v="urn:schemas-microsoft-com:vml" Requires="v">
                <p:oleObj name="CS ChemDraw Drawing" r:id="rId2" imgW="767607" imgH="590890" progId="ChemDraw.Document.6.0">
                  <p:embed/>
                </p:oleObj>
              </mc:Choice>
              <mc:Fallback>
                <p:oleObj name="CS ChemDraw Drawing" r:id="rId2" imgW="767607" imgH="590890" progId="ChemDraw.Document.6.0">
                  <p:embed/>
                  <p:pic>
                    <p:nvPicPr>
                      <p:cNvPr id="0" name="Object 2"/>
                      <p:cNvPicPr>
                        <a:picLocks noChangeAspect="1" noChangeArrowheads="1"/>
                      </p:cNvPicPr>
                      <p:nvPr/>
                    </p:nvPicPr>
                    <p:blipFill>
                      <a:blip r:embed="rId3"/>
                      <a:srcRect/>
                      <a:stretch>
                        <a:fillRect/>
                      </a:stretch>
                    </p:blipFill>
                    <p:spPr bwMode="auto">
                      <a:xfrm>
                        <a:off x="1120610" y="3120612"/>
                        <a:ext cx="2265857" cy="1734360"/>
                      </a:xfrm>
                      <a:prstGeom prst="rect">
                        <a:avLst/>
                      </a:prstGeom>
                      <a:noFill/>
                    </p:spPr>
                  </p:pic>
                </p:oleObj>
              </mc:Fallback>
            </mc:AlternateContent>
          </a:graphicData>
        </a:graphic>
      </p:graphicFrame>
      <p:graphicFrame>
        <p:nvGraphicFramePr>
          <p:cNvPr id="10" name="Objet 9">
            <a:extLst>
              <a:ext uri="{FF2B5EF4-FFF2-40B4-BE49-F238E27FC236}">
                <a16:creationId xmlns:a16="http://schemas.microsoft.com/office/drawing/2014/main" id="{21D20806-CB1F-4786-6D10-C699B649DC69}"/>
              </a:ext>
            </a:extLst>
          </p:cNvPr>
          <p:cNvGraphicFramePr>
            <a:graphicFrameLocks noChangeAspect="1"/>
          </p:cNvGraphicFramePr>
          <p:nvPr>
            <p:extLst>
              <p:ext uri="{D42A27DB-BD31-4B8C-83A1-F6EECF244321}">
                <p14:modId xmlns:p14="http://schemas.microsoft.com/office/powerpoint/2010/main" val="3287551161"/>
              </p:ext>
            </p:extLst>
          </p:nvPr>
        </p:nvGraphicFramePr>
        <p:xfrm>
          <a:off x="4557688" y="2995382"/>
          <a:ext cx="2265857" cy="1984820"/>
        </p:xfrm>
        <a:graphic>
          <a:graphicData uri="http://schemas.openxmlformats.org/presentationml/2006/ole">
            <mc:AlternateContent xmlns:mc="http://schemas.openxmlformats.org/markup-compatibility/2006">
              <mc:Choice xmlns:v="urn:schemas-microsoft-com:vml" Requires="v">
                <p:oleObj name="CS ChemDraw Drawing" r:id="rId4" imgW="822654" imgH="717641" progId="ChemDraw.Document.6.0">
                  <p:embed/>
                </p:oleObj>
              </mc:Choice>
              <mc:Fallback>
                <p:oleObj name="CS ChemDraw Drawing" r:id="rId4" imgW="822654" imgH="717641" progId="ChemDraw.Document.6.0">
                  <p:embed/>
                  <p:pic>
                    <p:nvPicPr>
                      <p:cNvPr id="0" name="Object 1"/>
                      <p:cNvPicPr>
                        <a:picLocks noChangeAspect="1" noChangeArrowheads="1"/>
                      </p:cNvPicPr>
                      <p:nvPr/>
                    </p:nvPicPr>
                    <p:blipFill>
                      <a:blip r:embed="rId5"/>
                      <a:srcRect/>
                      <a:stretch>
                        <a:fillRect/>
                      </a:stretch>
                    </p:blipFill>
                    <p:spPr bwMode="auto">
                      <a:xfrm>
                        <a:off x="4557688" y="2995382"/>
                        <a:ext cx="2265857" cy="1984820"/>
                      </a:xfrm>
                      <a:prstGeom prst="rect">
                        <a:avLst/>
                      </a:prstGeom>
                      <a:noFill/>
                    </p:spPr>
                  </p:pic>
                </p:oleObj>
              </mc:Fallback>
            </mc:AlternateContent>
          </a:graphicData>
        </a:graphic>
      </p:graphicFrame>
      <p:sp>
        <p:nvSpPr>
          <p:cNvPr id="11" name="Rectangle 4">
            <a:extLst>
              <a:ext uri="{FF2B5EF4-FFF2-40B4-BE49-F238E27FC236}">
                <a16:creationId xmlns:a16="http://schemas.microsoft.com/office/drawing/2014/main" id="{D3F222AB-9184-F842-5CAE-5C1E392003E7}"/>
              </a:ext>
            </a:extLst>
          </p:cNvPr>
          <p:cNvSpPr>
            <a:spLocks noChangeArrowheads="1"/>
          </p:cNvSpPr>
          <p:nvPr/>
        </p:nvSpPr>
        <p:spPr bwMode="auto">
          <a:xfrm>
            <a:off x="5556738" y="455533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12" name="Objet 11">
            <a:extLst>
              <a:ext uri="{FF2B5EF4-FFF2-40B4-BE49-F238E27FC236}">
                <a16:creationId xmlns:a16="http://schemas.microsoft.com/office/drawing/2014/main" id="{576B20F1-C958-18EB-7D40-FE6728D21A97}"/>
              </a:ext>
            </a:extLst>
          </p:cNvPr>
          <p:cNvGraphicFramePr>
            <a:graphicFrameLocks noChangeAspect="1"/>
          </p:cNvGraphicFramePr>
          <p:nvPr>
            <p:extLst>
              <p:ext uri="{D42A27DB-BD31-4B8C-83A1-F6EECF244321}">
                <p14:modId xmlns:p14="http://schemas.microsoft.com/office/powerpoint/2010/main" val="4047984395"/>
              </p:ext>
            </p:extLst>
          </p:nvPr>
        </p:nvGraphicFramePr>
        <p:xfrm>
          <a:off x="7616900" y="3727885"/>
          <a:ext cx="2362370" cy="519813"/>
        </p:xfrm>
        <a:graphic>
          <a:graphicData uri="http://schemas.openxmlformats.org/presentationml/2006/ole">
            <mc:AlternateContent xmlns:mc="http://schemas.openxmlformats.org/markup-compatibility/2006">
              <mc:Choice xmlns:v="urn:schemas-microsoft-com:vml" Requires="v">
                <p:oleObj name="CS ChemDraw Drawing" r:id="rId6" imgW="811951" imgH="182472" progId="ChemDraw.Document.6.0">
                  <p:embed/>
                </p:oleObj>
              </mc:Choice>
              <mc:Fallback>
                <p:oleObj name="CS ChemDraw Drawing" r:id="rId6" imgW="811951" imgH="182472" progId="ChemDraw.Document.6.0">
                  <p:embed/>
                  <p:pic>
                    <p:nvPicPr>
                      <p:cNvPr id="0" name="Object 3"/>
                      <p:cNvPicPr>
                        <a:picLocks noChangeAspect="1" noChangeArrowheads="1"/>
                      </p:cNvPicPr>
                      <p:nvPr/>
                    </p:nvPicPr>
                    <p:blipFill>
                      <a:blip r:embed="rId7"/>
                      <a:srcRect/>
                      <a:stretch>
                        <a:fillRect/>
                      </a:stretch>
                    </p:blipFill>
                    <p:spPr bwMode="auto">
                      <a:xfrm>
                        <a:off x="7616900" y="3727885"/>
                        <a:ext cx="2362370" cy="519813"/>
                      </a:xfrm>
                      <a:prstGeom prst="rect">
                        <a:avLst/>
                      </a:prstGeom>
                      <a:noFill/>
                    </p:spPr>
                  </p:pic>
                </p:oleObj>
              </mc:Fallback>
            </mc:AlternateContent>
          </a:graphicData>
        </a:graphic>
      </p:graphicFrame>
    </p:spTree>
    <p:extLst>
      <p:ext uri="{BB962C8B-B14F-4D97-AF65-F5344CB8AC3E}">
        <p14:creationId xmlns:p14="http://schemas.microsoft.com/office/powerpoint/2010/main" val="19696275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B2CD7218-EB51-826E-7CD6-ECE0805A9ED1}"/>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graphicFrame>
        <p:nvGraphicFramePr>
          <p:cNvPr id="2" name="Tableau 1">
            <a:extLst>
              <a:ext uri="{FF2B5EF4-FFF2-40B4-BE49-F238E27FC236}">
                <a16:creationId xmlns:a16="http://schemas.microsoft.com/office/drawing/2014/main" id="{6AC9F680-4EBE-8C4E-659F-9D4E43A75C35}"/>
              </a:ext>
            </a:extLst>
          </p:cNvPr>
          <p:cNvGraphicFramePr>
            <a:graphicFrameLocks noGrp="1"/>
          </p:cNvGraphicFramePr>
          <p:nvPr>
            <p:extLst>
              <p:ext uri="{D42A27DB-BD31-4B8C-83A1-F6EECF244321}">
                <p14:modId xmlns:p14="http://schemas.microsoft.com/office/powerpoint/2010/main" val="2383516492"/>
              </p:ext>
            </p:extLst>
          </p:nvPr>
        </p:nvGraphicFramePr>
        <p:xfrm>
          <a:off x="1658742" y="561566"/>
          <a:ext cx="8874515" cy="5258941"/>
        </p:xfrm>
        <a:graphic>
          <a:graphicData uri="http://schemas.openxmlformats.org/drawingml/2006/table">
            <a:tbl>
              <a:tblPr firstRow="1" firstCol="1" lastRow="1" lastCol="1" bandRow="1" bandCol="1">
                <a:tableStyleId>{5C22544A-7EE6-4342-B048-85BDC9FD1C3A}</a:tableStyleId>
              </a:tblPr>
              <a:tblGrid>
                <a:gridCol w="4300895">
                  <a:extLst>
                    <a:ext uri="{9D8B030D-6E8A-4147-A177-3AD203B41FA5}">
                      <a16:colId xmlns:a16="http://schemas.microsoft.com/office/drawing/2014/main" val="1267466440"/>
                    </a:ext>
                  </a:extLst>
                </a:gridCol>
                <a:gridCol w="4573620">
                  <a:extLst>
                    <a:ext uri="{9D8B030D-6E8A-4147-A177-3AD203B41FA5}">
                      <a16:colId xmlns:a16="http://schemas.microsoft.com/office/drawing/2014/main" val="772878053"/>
                    </a:ext>
                  </a:extLst>
                </a:gridCol>
              </a:tblGrid>
              <a:tr h="786789">
                <a:tc>
                  <a:txBody>
                    <a:bodyPr/>
                    <a:lstStyle/>
                    <a:p>
                      <a:pPr algn="ctr">
                        <a:lnSpc>
                          <a:spcPct val="107000"/>
                        </a:lnSpc>
                        <a:spcAft>
                          <a:spcPts val="800"/>
                        </a:spcAft>
                      </a:pPr>
                      <a:r>
                        <a:rPr lang="fr-FR" sz="2400" b="0" dirty="0">
                          <a:effectLst/>
                          <a:latin typeface="Comic Sans MS" panose="030F0702030302020204" pitchFamily="66" charset="0"/>
                        </a:rPr>
                        <a:t>Nom de l'aldéhyde</a:t>
                      </a:r>
                      <a:endParaRPr lang="fr-FR" sz="2000" b="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fr-FR" sz="2400" b="0">
                          <a:effectLst/>
                          <a:latin typeface="Comic Sans MS" panose="030F0702030302020204" pitchFamily="66" charset="0"/>
                        </a:rPr>
                        <a:t>Formule semi développée</a:t>
                      </a:r>
                      <a:endParaRPr lang="fr-FR" sz="2000" b="0">
                        <a:effectLst/>
                        <a:latin typeface="Comic Sans MS" panose="030F0702030302020204" pitchFamily="66"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43814569"/>
                  </a:ext>
                </a:extLst>
              </a:tr>
              <a:tr h="2115814">
                <a:tc>
                  <a:txBody>
                    <a:bodyPr/>
                    <a:lstStyle/>
                    <a:p>
                      <a:pPr algn="ctr">
                        <a:lnSpc>
                          <a:spcPct val="107000"/>
                        </a:lnSpc>
                        <a:spcAft>
                          <a:spcPts val="800"/>
                        </a:spcAft>
                      </a:pPr>
                      <a:r>
                        <a:rPr lang="fr-FR" sz="2400" b="0" dirty="0" err="1">
                          <a:effectLst/>
                          <a:latin typeface="Comic Sans MS" panose="030F0702030302020204" pitchFamily="66" charset="0"/>
                        </a:rPr>
                        <a:t>Propanal</a:t>
                      </a:r>
                      <a:endParaRPr lang="fr-FR" sz="2000" b="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endParaRPr lang="fr-FR" sz="2400" b="0">
                        <a:effectLst/>
                        <a:latin typeface="Comic Sans MS" panose="030F0702030302020204" pitchFamily="66"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71354442"/>
                  </a:ext>
                </a:extLst>
              </a:tr>
              <a:tr h="2356338">
                <a:tc>
                  <a:txBody>
                    <a:bodyPr/>
                    <a:lstStyle/>
                    <a:p>
                      <a:pPr algn="ctr">
                        <a:lnSpc>
                          <a:spcPct val="107000"/>
                        </a:lnSpc>
                        <a:spcAft>
                          <a:spcPts val="800"/>
                        </a:spcAft>
                      </a:pPr>
                      <a:r>
                        <a:rPr lang="fr-FR" sz="2400" b="0" dirty="0">
                          <a:effectLst/>
                          <a:latin typeface="Comic Sans MS" panose="030F0702030302020204" pitchFamily="66" charset="0"/>
                        </a:rPr>
                        <a:t>2-Méthylpropanal</a:t>
                      </a:r>
                      <a:endParaRPr lang="fr-FR" sz="2000" b="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endParaRPr lang="fr-FR" sz="2400" b="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80074022"/>
                  </a:ext>
                </a:extLst>
              </a:tr>
            </a:tbl>
          </a:graphicData>
        </a:graphic>
      </p:graphicFrame>
      <p:graphicFrame>
        <p:nvGraphicFramePr>
          <p:cNvPr id="3" name="Objet 2">
            <a:extLst>
              <a:ext uri="{FF2B5EF4-FFF2-40B4-BE49-F238E27FC236}">
                <a16:creationId xmlns:a16="http://schemas.microsoft.com/office/drawing/2014/main" id="{83F3FFFC-3A0C-A1B0-C6C9-81C3A5D5EA7A}"/>
              </a:ext>
            </a:extLst>
          </p:cNvPr>
          <p:cNvGraphicFramePr>
            <a:graphicFrameLocks noChangeAspect="1"/>
          </p:cNvGraphicFramePr>
          <p:nvPr>
            <p:extLst>
              <p:ext uri="{D42A27DB-BD31-4B8C-83A1-F6EECF244321}">
                <p14:modId xmlns:p14="http://schemas.microsoft.com/office/powerpoint/2010/main" val="3531715112"/>
              </p:ext>
            </p:extLst>
          </p:nvPr>
        </p:nvGraphicFramePr>
        <p:xfrm>
          <a:off x="6523871" y="1508141"/>
          <a:ext cx="3364565" cy="1832935"/>
        </p:xfrm>
        <a:graphic>
          <a:graphicData uri="http://schemas.openxmlformats.org/presentationml/2006/ole">
            <mc:AlternateContent xmlns:mc="http://schemas.openxmlformats.org/markup-compatibility/2006">
              <mc:Choice xmlns:v="urn:schemas-microsoft-com:vml" Requires="v">
                <p:oleObj name="CS ChemDraw Drawing" r:id="rId2" imgW="1275267" imgH="700802" progId="ChemDraw.Document.6.0">
                  <p:embed/>
                </p:oleObj>
              </mc:Choice>
              <mc:Fallback>
                <p:oleObj name="CS ChemDraw Drawing" r:id="rId2" imgW="1275267" imgH="700802" progId="ChemDraw.Document.6.0">
                  <p:embed/>
                  <p:pic>
                    <p:nvPicPr>
                      <p:cNvPr id="0" name="Object 2"/>
                      <p:cNvPicPr>
                        <a:picLocks noChangeAspect="1" noChangeArrowheads="1"/>
                      </p:cNvPicPr>
                      <p:nvPr/>
                    </p:nvPicPr>
                    <p:blipFill>
                      <a:blip r:embed="rId3"/>
                      <a:srcRect/>
                      <a:stretch>
                        <a:fillRect/>
                      </a:stretch>
                    </p:blipFill>
                    <p:spPr bwMode="auto">
                      <a:xfrm>
                        <a:off x="6523871" y="1508141"/>
                        <a:ext cx="3364565" cy="1832935"/>
                      </a:xfrm>
                      <a:prstGeom prst="rect">
                        <a:avLst/>
                      </a:prstGeom>
                      <a:noFill/>
                    </p:spPr>
                  </p:pic>
                </p:oleObj>
              </mc:Fallback>
            </mc:AlternateContent>
          </a:graphicData>
        </a:graphic>
      </p:graphicFrame>
      <p:graphicFrame>
        <p:nvGraphicFramePr>
          <p:cNvPr id="4" name="Objet 3">
            <a:extLst>
              <a:ext uri="{FF2B5EF4-FFF2-40B4-BE49-F238E27FC236}">
                <a16:creationId xmlns:a16="http://schemas.microsoft.com/office/drawing/2014/main" id="{F3A9A2F6-448D-478C-AEFE-200C2A42E790}"/>
              </a:ext>
            </a:extLst>
          </p:cNvPr>
          <p:cNvGraphicFramePr>
            <a:graphicFrameLocks noChangeAspect="1"/>
          </p:cNvGraphicFramePr>
          <p:nvPr>
            <p:extLst>
              <p:ext uri="{D42A27DB-BD31-4B8C-83A1-F6EECF244321}">
                <p14:modId xmlns:p14="http://schemas.microsoft.com/office/powerpoint/2010/main" val="2416819955"/>
              </p:ext>
            </p:extLst>
          </p:nvPr>
        </p:nvGraphicFramePr>
        <p:xfrm>
          <a:off x="6518962" y="3578471"/>
          <a:ext cx="3369474" cy="2154116"/>
        </p:xfrm>
        <a:graphic>
          <a:graphicData uri="http://schemas.openxmlformats.org/presentationml/2006/ole">
            <mc:AlternateContent xmlns:mc="http://schemas.openxmlformats.org/markup-compatibility/2006">
              <mc:Choice xmlns:v="urn:schemas-microsoft-com:vml" Requires="v">
                <p:oleObj name="CS ChemDraw Drawing" r:id="rId4" imgW="1275267" imgH="811938" progId="ChemDraw.Document.6.0">
                  <p:embed/>
                </p:oleObj>
              </mc:Choice>
              <mc:Fallback>
                <p:oleObj name="CS ChemDraw Drawing" r:id="rId4" imgW="1275267" imgH="811938" progId="ChemDraw.Document.6.0">
                  <p:embed/>
                  <p:pic>
                    <p:nvPicPr>
                      <p:cNvPr id="0" name="Object 1"/>
                      <p:cNvPicPr>
                        <a:picLocks noChangeAspect="1" noChangeArrowheads="1"/>
                      </p:cNvPicPr>
                      <p:nvPr/>
                    </p:nvPicPr>
                    <p:blipFill>
                      <a:blip r:embed="rId5"/>
                      <a:srcRect/>
                      <a:stretch>
                        <a:fillRect/>
                      </a:stretch>
                    </p:blipFill>
                    <p:spPr bwMode="auto">
                      <a:xfrm>
                        <a:off x="6518962" y="3578471"/>
                        <a:ext cx="3369474" cy="2154116"/>
                      </a:xfrm>
                      <a:prstGeom prst="rect">
                        <a:avLst/>
                      </a:prstGeom>
                      <a:noFill/>
                    </p:spPr>
                  </p:pic>
                </p:oleObj>
              </mc:Fallback>
            </mc:AlternateContent>
          </a:graphicData>
        </a:graphic>
      </p:graphicFrame>
    </p:spTree>
    <p:extLst>
      <p:ext uri="{BB962C8B-B14F-4D97-AF65-F5344CB8AC3E}">
        <p14:creationId xmlns:p14="http://schemas.microsoft.com/office/powerpoint/2010/main" val="13569532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B2CD7218-EB51-826E-7CD6-ECE0805A9ED1}"/>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4" name="ZoneTexte 3">
            <a:extLst>
              <a:ext uri="{FF2B5EF4-FFF2-40B4-BE49-F238E27FC236}">
                <a16:creationId xmlns:a16="http://schemas.microsoft.com/office/drawing/2014/main" id="{D14A9D38-55CA-2A1F-8AB3-B1022694337E}"/>
              </a:ext>
            </a:extLst>
          </p:cNvPr>
          <p:cNvSpPr txBox="1"/>
          <p:nvPr/>
        </p:nvSpPr>
        <p:spPr>
          <a:xfrm>
            <a:off x="-1464" y="0"/>
            <a:ext cx="12193464" cy="6617132"/>
          </a:xfrm>
          <a:prstGeom prst="rect">
            <a:avLst/>
          </a:prstGeom>
          <a:noFill/>
        </p:spPr>
        <p:txBody>
          <a:bodyPr wrap="square">
            <a:spAutoFit/>
          </a:bodyPr>
          <a:lstStyle/>
          <a:p>
            <a:pPr algn="just">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La chimie organique est le domaine de la chimie qui étudie les composés organiques, c'est-à-dire les composés du carbone (à l'exception de quelques composés simples qui par tradition relèvent de la chimie minérale. Ces composés peuvent être naturels ou synthétiques.</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 </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Les molécules organiques contiennent fréquemment des atomes d’hydrogène et souvent des atomes d'oxygène ou d'azote.</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 </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Il existe plus de 12 millions de composés organiques connus, ayants leurs propres propriétés physiques et chimique.</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 </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Cependant, les chimistes ont observé qu’il était possible de classer ces composés dans un nombre réduit de familles en fonction de leurs caractéristiques structurales, et qu’au sein d’une même famille, la réactivité chimique des composées est très similaire et prévisible.</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132348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B2CD7218-EB51-826E-7CD6-ECE0805A9ED1}"/>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3" name="ZoneTexte 2">
            <a:extLst>
              <a:ext uri="{FF2B5EF4-FFF2-40B4-BE49-F238E27FC236}">
                <a16:creationId xmlns:a16="http://schemas.microsoft.com/office/drawing/2014/main" id="{02631C18-6662-9E3F-BEAF-CBA7E5C01624}"/>
              </a:ext>
            </a:extLst>
          </p:cNvPr>
          <p:cNvSpPr txBox="1"/>
          <p:nvPr/>
        </p:nvSpPr>
        <p:spPr>
          <a:xfrm>
            <a:off x="-1464" y="0"/>
            <a:ext cx="12193464" cy="594778"/>
          </a:xfrm>
          <a:prstGeom prst="rect">
            <a:avLst/>
          </a:prstGeom>
          <a:noFill/>
        </p:spPr>
        <p:txBody>
          <a:bodyPr wrap="square">
            <a:spAutoFit/>
          </a:bodyPr>
          <a:lstStyle/>
          <a:p>
            <a:pPr algn="ctr">
              <a:lnSpc>
                <a:spcPct val="107000"/>
              </a:lnSpc>
              <a:spcAft>
                <a:spcPts val="800"/>
              </a:spcAft>
            </a:pPr>
            <a:r>
              <a:rPr lang="fr-FR" sz="3200" b="1" dirty="0">
                <a:solidFill>
                  <a:srgbClr val="FF0000"/>
                </a:solidFill>
                <a:effectLst/>
                <a:latin typeface="Comic Sans MS" panose="030F0702030302020204" pitchFamily="66" charset="0"/>
                <a:ea typeface="Calibri" panose="020F0502020204030204" pitchFamily="34" charset="0"/>
                <a:cs typeface="Times New Roman" panose="02020603050405020304" pitchFamily="18" charset="0"/>
              </a:rPr>
              <a:t>Les cétones</a:t>
            </a:r>
            <a:endParaRPr lang="fr-FR"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ZoneTexte 4">
            <a:extLst>
              <a:ext uri="{FF2B5EF4-FFF2-40B4-BE49-F238E27FC236}">
                <a16:creationId xmlns:a16="http://schemas.microsoft.com/office/drawing/2014/main" id="{D4A7142E-0499-F783-0EC4-604A9A285098}"/>
              </a:ext>
            </a:extLst>
          </p:cNvPr>
          <p:cNvSpPr txBox="1"/>
          <p:nvPr/>
        </p:nvSpPr>
        <p:spPr>
          <a:xfrm>
            <a:off x="-1464" y="722015"/>
            <a:ext cx="12193464" cy="864339"/>
          </a:xfrm>
          <a:prstGeom prst="rect">
            <a:avLst/>
          </a:prstGeom>
          <a:noFill/>
        </p:spPr>
        <p:txBody>
          <a:bodyPr wrap="square">
            <a:spAutoFit/>
          </a:bodyPr>
          <a:lstStyle/>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Times New Roman" panose="02020603050405020304" pitchFamily="18" charset="0"/>
              </a:rPr>
              <a:t>Une cétone est un composé organique possédant un groupe caractéristique carbonyle lié à deux atomes de carbones C appartenant à des chaînes carbonées R et R'.</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ZoneTexte 6">
            <a:extLst>
              <a:ext uri="{FF2B5EF4-FFF2-40B4-BE49-F238E27FC236}">
                <a16:creationId xmlns:a16="http://schemas.microsoft.com/office/drawing/2014/main" id="{06A09B5D-89C5-28D7-8219-761D7D176710}"/>
              </a:ext>
            </a:extLst>
          </p:cNvPr>
          <p:cNvSpPr txBox="1"/>
          <p:nvPr/>
        </p:nvSpPr>
        <p:spPr>
          <a:xfrm>
            <a:off x="-1464" y="5355562"/>
            <a:ext cx="12193464" cy="1362104"/>
          </a:xfrm>
          <a:prstGeom prst="rect">
            <a:avLst/>
          </a:prstGeom>
          <a:noFill/>
        </p:spPr>
        <p:txBody>
          <a:bodyPr wrap="square">
            <a:spAutoFit/>
          </a:bodyPr>
          <a:lstStyle/>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Times New Roman" panose="02020603050405020304" pitchFamily="18" charset="0"/>
              </a:rPr>
              <a:t>Le nom d'une cétone dérive du nom de l'alcane correspondant.</a:t>
            </a:r>
          </a:p>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Times New Roman" panose="02020603050405020304" pitchFamily="18" charset="0"/>
              </a:rPr>
              <a:t>Le e terminal est remplacé par le suffixe one, précédé, si nécessaire, du numéro de position du carbone fonctionnel dans la chaîne.</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8" name="Tableau 7">
            <a:extLst>
              <a:ext uri="{FF2B5EF4-FFF2-40B4-BE49-F238E27FC236}">
                <a16:creationId xmlns:a16="http://schemas.microsoft.com/office/drawing/2014/main" id="{96AE6990-F35D-286C-47EB-A9B6DD883294}"/>
              </a:ext>
            </a:extLst>
          </p:cNvPr>
          <p:cNvGraphicFramePr>
            <a:graphicFrameLocks noGrp="1"/>
          </p:cNvGraphicFramePr>
          <p:nvPr>
            <p:extLst>
              <p:ext uri="{D42A27DB-BD31-4B8C-83A1-F6EECF244321}">
                <p14:modId xmlns:p14="http://schemas.microsoft.com/office/powerpoint/2010/main" val="160888293"/>
              </p:ext>
            </p:extLst>
          </p:nvPr>
        </p:nvGraphicFramePr>
        <p:xfrm>
          <a:off x="415602" y="1689160"/>
          <a:ext cx="11359332" cy="3502272"/>
        </p:xfrm>
        <a:graphic>
          <a:graphicData uri="http://schemas.openxmlformats.org/drawingml/2006/table">
            <a:tbl>
              <a:tblPr firstRow="1" firstCol="1" lastRow="1" lastCol="1" bandRow="1" bandCol="1">
                <a:tableStyleId>{5C22544A-7EE6-4342-B048-85BDC9FD1C3A}</a:tableStyleId>
              </a:tblPr>
              <a:tblGrid>
                <a:gridCol w="4601923">
                  <a:extLst>
                    <a:ext uri="{9D8B030D-6E8A-4147-A177-3AD203B41FA5}">
                      <a16:colId xmlns:a16="http://schemas.microsoft.com/office/drawing/2014/main" val="1304897490"/>
                    </a:ext>
                  </a:extLst>
                </a:gridCol>
                <a:gridCol w="3513047">
                  <a:extLst>
                    <a:ext uri="{9D8B030D-6E8A-4147-A177-3AD203B41FA5}">
                      <a16:colId xmlns:a16="http://schemas.microsoft.com/office/drawing/2014/main" val="56417474"/>
                    </a:ext>
                  </a:extLst>
                </a:gridCol>
                <a:gridCol w="3244362">
                  <a:extLst>
                    <a:ext uri="{9D8B030D-6E8A-4147-A177-3AD203B41FA5}">
                      <a16:colId xmlns:a16="http://schemas.microsoft.com/office/drawing/2014/main" val="618380631"/>
                    </a:ext>
                  </a:extLst>
                </a:gridCol>
              </a:tblGrid>
              <a:tr h="1104261">
                <a:tc>
                  <a:txBody>
                    <a:bodyPr/>
                    <a:lstStyle/>
                    <a:p>
                      <a:pPr algn="ctr">
                        <a:lnSpc>
                          <a:spcPct val="107000"/>
                        </a:lnSpc>
                        <a:spcAft>
                          <a:spcPts val="800"/>
                        </a:spcAft>
                      </a:pPr>
                      <a:r>
                        <a:rPr lang="fr-FR" sz="2400" b="0" dirty="0">
                          <a:effectLst/>
                          <a:latin typeface="Comic Sans MS" panose="030F0702030302020204" pitchFamily="66" charset="0"/>
                        </a:rPr>
                        <a:t>Groupe caractéristique carbonyle</a:t>
                      </a:r>
                      <a:endParaRPr lang="fr-FR" sz="2000" b="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lnSpc>
                          <a:spcPct val="107000"/>
                        </a:lnSpc>
                        <a:spcAft>
                          <a:spcPts val="800"/>
                        </a:spcAft>
                      </a:pPr>
                      <a:r>
                        <a:rPr lang="fr-FR" sz="2400" b="0" dirty="0">
                          <a:effectLst/>
                          <a:latin typeface="Comic Sans MS" panose="030F0702030302020204" pitchFamily="66" charset="0"/>
                        </a:rPr>
                        <a:t>Formule générale d'une cétone</a:t>
                      </a:r>
                      <a:endParaRPr lang="fr-FR" sz="2000" b="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fr-FR"/>
                    </a:p>
                  </a:txBody>
                  <a:tcPr/>
                </a:tc>
                <a:extLst>
                  <a:ext uri="{0D108BD9-81ED-4DB2-BD59-A6C34878D82A}">
                    <a16:rowId xmlns:a16="http://schemas.microsoft.com/office/drawing/2014/main" val="970996179"/>
                  </a:ext>
                </a:extLst>
              </a:tr>
              <a:tr h="2398011">
                <a:tc>
                  <a:txBody>
                    <a:bodyPr/>
                    <a:lstStyle/>
                    <a:p>
                      <a:pPr algn="ctr">
                        <a:lnSpc>
                          <a:spcPct val="107000"/>
                        </a:lnSpc>
                        <a:spcAft>
                          <a:spcPts val="800"/>
                        </a:spcAft>
                      </a:pPr>
                      <a:endParaRPr lang="fr-FR" sz="2400" b="0">
                        <a:effectLst/>
                        <a:latin typeface="Comic Sans MS" panose="030F0702030302020204" pitchFamily="66"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endParaRPr lang="fr-FR" sz="2400" b="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endParaRPr lang="fr-FR" sz="2400" b="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79003234"/>
                  </a:ext>
                </a:extLst>
              </a:tr>
            </a:tbl>
          </a:graphicData>
        </a:graphic>
      </p:graphicFrame>
      <p:graphicFrame>
        <p:nvGraphicFramePr>
          <p:cNvPr id="9" name="Objet 8">
            <a:extLst>
              <a:ext uri="{FF2B5EF4-FFF2-40B4-BE49-F238E27FC236}">
                <a16:creationId xmlns:a16="http://schemas.microsoft.com/office/drawing/2014/main" id="{6F5EADA6-9E64-00AC-8639-F83F4C7411D8}"/>
              </a:ext>
            </a:extLst>
          </p:cNvPr>
          <p:cNvGraphicFramePr>
            <a:graphicFrameLocks noChangeAspect="1"/>
          </p:cNvGraphicFramePr>
          <p:nvPr>
            <p:extLst>
              <p:ext uri="{D42A27DB-BD31-4B8C-83A1-F6EECF244321}">
                <p14:modId xmlns:p14="http://schemas.microsoft.com/office/powerpoint/2010/main" val="3991437904"/>
              </p:ext>
            </p:extLst>
          </p:nvPr>
        </p:nvGraphicFramePr>
        <p:xfrm>
          <a:off x="1445839" y="3061777"/>
          <a:ext cx="2307408" cy="1772670"/>
        </p:xfrm>
        <a:graphic>
          <a:graphicData uri="http://schemas.openxmlformats.org/presentationml/2006/ole">
            <mc:AlternateContent xmlns:mc="http://schemas.openxmlformats.org/markup-compatibility/2006">
              <mc:Choice xmlns:v="urn:schemas-microsoft-com:vml" Requires="v">
                <p:oleObj name="CS ChemDraw Drawing" r:id="rId2" imgW="769136" imgH="590890" progId="ChemDraw.Document.6.0">
                  <p:embed/>
                </p:oleObj>
              </mc:Choice>
              <mc:Fallback>
                <p:oleObj name="CS ChemDraw Drawing" r:id="rId2" imgW="769136" imgH="590890" progId="ChemDraw.Document.6.0">
                  <p:embed/>
                  <p:pic>
                    <p:nvPicPr>
                      <p:cNvPr id="0" name="Object 3"/>
                      <p:cNvPicPr>
                        <a:picLocks noChangeAspect="1" noChangeArrowheads="1"/>
                      </p:cNvPicPr>
                      <p:nvPr/>
                    </p:nvPicPr>
                    <p:blipFill>
                      <a:blip r:embed="rId3"/>
                      <a:srcRect/>
                      <a:stretch>
                        <a:fillRect/>
                      </a:stretch>
                    </p:blipFill>
                    <p:spPr bwMode="auto">
                      <a:xfrm>
                        <a:off x="1445839" y="3061777"/>
                        <a:ext cx="2307408" cy="177267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t 9">
            <a:extLst>
              <a:ext uri="{FF2B5EF4-FFF2-40B4-BE49-F238E27FC236}">
                <a16:creationId xmlns:a16="http://schemas.microsoft.com/office/drawing/2014/main" id="{1845DDE5-80C7-4F73-9094-763252C2EFEB}"/>
              </a:ext>
            </a:extLst>
          </p:cNvPr>
          <p:cNvGraphicFramePr>
            <a:graphicFrameLocks noChangeAspect="1"/>
          </p:cNvGraphicFramePr>
          <p:nvPr>
            <p:extLst>
              <p:ext uri="{D42A27DB-BD31-4B8C-83A1-F6EECF244321}">
                <p14:modId xmlns:p14="http://schemas.microsoft.com/office/powerpoint/2010/main" val="279835297"/>
              </p:ext>
            </p:extLst>
          </p:nvPr>
        </p:nvGraphicFramePr>
        <p:xfrm>
          <a:off x="5561103" y="2869814"/>
          <a:ext cx="2577141" cy="2156595"/>
        </p:xfrm>
        <a:graphic>
          <a:graphicData uri="http://schemas.openxmlformats.org/presentationml/2006/ole">
            <mc:AlternateContent xmlns:mc="http://schemas.openxmlformats.org/markup-compatibility/2006">
              <mc:Choice xmlns:v="urn:schemas-microsoft-com:vml" Requires="v">
                <p:oleObj name="CS ChemDraw Drawing" r:id="rId4" imgW="859047" imgH="718865" progId="ChemDraw.Document.6.0">
                  <p:embed/>
                </p:oleObj>
              </mc:Choice>
              <mc:Fallback>
                <p:oleObj name="CS ChemDraw Drawing" r:id="rId4" imgW="859047" imgH="718865" progId="ChemDraw.Document.6.0">
                  <p:embed/>
                  <p:pic>
                    <p:nvPicPr>
                      <p:cNvPr id="0" name="Object 2"/>
                      <p:cNvPicPr>
                        <a:picLocks noChangeAspect="1" noChangeArrowheads="1"/>
                      </p:cNvPicPr>
                      <p:nvPr/>
                    </p:nvPicPr>
                    <p:blipFill>
                      <a:blip r:embed="rId5"/>
                      <a:srcRect/>
                      <a:stretch>
                        <a:fillRect/>
                      </a:stretch>
                    </p:blipFill>
                    <p:spPr bwMode="auto">
                      <a:xfrm>
                        <a:off x="5561103" y="2869814"/>
                        <a:ext cx="2577141" cy="215659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t 10">
            <a:extLst>
              <a:ext uri="{FF2B5EF4-FFF2-40B4-BE49-F238E27FC236}">
                <a16:creationId xmlns:a16="http://schemas.microsoft.com/office/drawing/2014/main" id="{40F76F11-C164-23BB-3A48-7AA7EAA0EE6D}"/>
              </a:ext>
            </a:extLst>
          </p:cNvPr>
          <p:cNvGraphicFramePr>
            <a:graphicFrameLocks noChangeAspect="1"/>
          </p:cNvGraphicFramePr>
          <p:nvPr>
            <p:extLst>
              <p:ext uri="{D42A27DB-BD31-4B8C-83A1-F6EECF244321}">
                <p14:modId xmlns:p14="http://schemas.microsoft.com/office/powerpoint/2010/main" val="947628939"/>
              </p:ext>
            </p:extLst>
          </p:nvPr>
        </p:nvGraphicFramePr>
        <p:xfrm>
          <a:off x="8728791" y="3672106"/>
          <a:ext cx="2874396" cy="552009"/>
        </p:xfrm>
        <a:graphic>
          <a:graphicData uri="http://schemas.openxmlformats.org/presentationml/2006/ole">
            <mc:AlternateContent xmlns:mc="http://schemas.openxmlformats.org/markup-compatibility/2006">
              <mc:Choice xmlns:v="urn:schemas-microsoft-com:vml" Requires="v">
                <p:oleObj name="CS ChemDraw Drawing" r:id="rId6" imgW="958132" imgH="184003" progId="ChemDraw.Document.6.0">
                  <p:embed/>
                </p:oleObj>
              </mc:Choice>
              <mc:Fallback>
                <p:oleObj name="CS ChemDraw Drawing" r:id="rId6" imgW="958132" imgH="184003" progId="ChemDraw.Document.6.0">
                  <p:embed/>
                  <p:pic>
                    <p:nvPicPr>
                      <p:cNvPr id="0" name="Object 1"/>
                      <p:cNvPicPr>
                        <a:picLocks noChangeAspect="1" noChangeArrowheads="1"/>
                      </p:cNvPicPr>
                      <p:nvPr/>
                    </p:nvPicPr>
                    <p:blipFill>
                      <a:blip r:embed="rId7"/>
                      <a:srcRect/>
                      <a:stretch>
                        <a:fillRect/>
                      </a:stretch>
                    </p:blipFill>
                    <p:spPr bwMode="auto">
                      <a:xfrm>
                        <a:off x="8728791" y="3672106"/>
                        <a:ext cx="2874396" cy="55200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8288339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B2CD7218-EB51-826E-7CD6-ECE0805A9ED1}"/>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graphicFrame>
        <p:nvGraphicFramePr>
          <p:cNvPr id="2" name="Tableau 1">
            <a:extLst>
              <a:ext uri="{FF2B5EF4-FFF2-40B4-BE49-F238E27FC236}">
                <a16:creationId xmlns:a16="http://schemas.microsoft.com/office/drawing/2014/main" id="{7526CDE0-A7F1-B2FD-C85D-F8E4E9C89CBB}"/>
              </a:ext>
            </a:extLst>
          </p:cNvPr>
          <p:cNvGraphicFramePr>
            <a:graphicFrameLocks noGrp="1"/>
          </p:cNvGraphicFramePr>
          <p:nvPr>
            <p:extLst>
              <p:ext uri="{D42A27DB-BD31-4B8C-83A1-F6EECF244321}">
                <p14:modId xmlns:p14="http://schemas.microsoft.com/office/powerpoint/2010/main" val="3261101804"/>
              </p:ext>
            </p:extLst>
          </p:nvPr>
        </p:nvGraphicFramePr>
        <p:xfrm>
          <a:off x="1157602" y="497922"/>
          <a:ext cx="9876796" cy="5657072"/>
        </p:xfrm>
        <a:graphic>
          <a:graphicData uri="http://schemas.openxmlformats.org/drawingml/2006/table">
            <a:tbl>
              <a:tblPr firstRow="1" firstCol="1" lastRow="1" lastCol="1" bandRow="1" bandCol="1">
                <a:tableStyleId>{5C22544A-7EE6-4342-B048-85BDC9FD1C3A}</a:tableStyleId>
              </a:tblPr>
              <a:tblGrid>
                <a:gridCol w="3652977">
                  <a:extLst>
                    <a:ext uri="{9D8B030D-6E8A-4147-A177-3AD203B41FA5}">
                      <a16:colId xmlns:a16="http://schemas.microsoft.com/office/drawing/2014/main" val="411396906"/>
                    </a:ext>
                  </a:extLst>
                </a:gridCol>
                <a:gridCol w="6223819">
                  <a:extLst>
                    <a:ext uri="{9D8B030D-6E8A-4147-A177-3AD203B41FA5}">
                      <a16:colId xmlns:a16="http://schemas.microsoft.com/office/drawing/2014/main" val="3058642286"/>
                    </a:ext>
                  </a:extLst>
                </a:gridCol>
              </a:tblGrid>
              <a:tr h="957253">
                <a:tc>
                  <a:txBody>
                    <a:bodyPr/>
                    <a:lstStyle/>
                    <a:p>
                      <a:pPr algn="ctr">
                        <a:lnSpc>
                          <a:spcPct val="107000"/>
                        </a:lnSpc>
                        <a:spcAft>
                          <a:spcPts val="800"/>
                        </a:spcAft>
                      </a:pPr>
                      <a:r>
                        <a:rPr lang="fr-FR" sz="2400" b="0" dirty="0">
                          <a:effectLst/>
                          <a:latin typeface="Comic Sans MS" panose="030F0702030302020204" pitchFamily="66" charset="0"/>
                        </a:rPr>
                        <a:t>Nom de la cétone</a:t>
                      </a:r>
                      <a:endParaRPr lang="fr-FR" sz="2000" b="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fr-FR" sz="2400" b="0" dirty="0">
                          <a:effectLst/>
                          <a:latin typeface="Comic Sans MS" panose="030F0702030302020204" pitchFamily="66" charset="0"/>
                        </a:rPr>
                        <a:t>Formule semi développée</a:t>
                      </a:r>
                      <a:endParaRPr lang="fr-FR" sz="2000" b="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18855387"/>
                  </a:ext>
                </a:extLst>
              </a:tr>
              <a:tr h="2408903">
                <a:tc>
                  <a:txBody>
                    <a:bodyPr/>
                    <a:lstStyle/>
                    <a:p>
                      <a:pPr algn="ctr">
                        <a:lnSpc>
                          <a:spcPct val="107000"/>
                        </a:lnSpc>
                        <a:spcAft>
                          <a:spcPts val="800"/>
                        </a:spcAft>
                      </a:pPr>
                      <a:r>
                        <a:rPr lang="fr-FR" sz="2400" b="0" dirty="0">
                          <a:effectLst/>
                          <a:latin typeface="Comic Sans MS" panose="030F0702030302020204" pitchFamily="66" charset="0"/>
                        </a:rPr>
                        <a:t>Propanone (ou acétone)</a:t>
                      </a:r>
                      <a:endParaRPr lang="fr-FR" sz="2000" b="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endParaRPr lang="fr-FR" sz="2400" b="0">
                        <a:effectLst/>
                        <a:latin typeface="Comic Sans MS" panose="030F0702030302020204" pitchFamily="66"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87443049"/>
                  </a:ext>
                </a:extLst>
              </a:tr>
              <a:tr h="2290916">
                <a:tc>
                  <a:txBody>
                    <a:bodyPr/>
                    <a:lstStyle/>
                    <a:p>
                      <a:pPr algn="ctr">
                        <a:lnSpc>
                          <a:spcPct val="107000"/>
                        </a:lnSpc>
                        <a:spcAft>
                          <a:spcPts val="800"/>
                        </a:spcAft>
                      </a:pPr>
                      <a:r>
                        <a:rPr lang="fr-FR" sz="2400" b="0">
                          <a:effectLst/>
                          <a:latin typeface="Comic Sans MS" panose="030F0702030302020204" pitchFamily="66" charset="0"/>
                        </a:rPr>
                        <a:t>Pentan-2-one</a:t>
                      </a:r>
                      <a:endParaRPr lang="fr-FR" sz="2000" b="0">
                        <a:effectLst/>
                        <a:latin typeface="Comic Sans MS" panose="030F0702030302020204" pitchFamily="66"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endParaRPr lang="fr-FR" sz="2400" b="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46006819"/>
                  </a:ext>
                </a:extLst>
              </a:tr>
            </a:tbl>
          </a:graphicData>
        </a:graphic>
      </p:graphicFrame>
      <p:graphicFrame>
        <p:nvGraphicFramePr>
          <p:cNvPr id="3" name="Objet 2">
            <a:extLst>
              <a:ext uri="{FF2B5EF4-FFF2-40B4-BE49-F238E27FC236}">
                <a16:creationId xmlns:a16="http://schemas.microsoft.com/office/drawing/2014/main" id="{24576D85-7996-E05A-49E4-3F2101638E5C}"/>
              </a:ext>
            </a:extLst>
          </p:cNvPr>
          <p:cNvGraphicFramePr>
            <a:graphicFrameLocks noChangeAspect="1"/>
          </p:cNvGraphicFramePr>
          <p:nvPr>
            <p:extLst>
              <p:ext uri="{D42A27DB-BD31-4B8C-83A1-F6EECF244321}">
                <p14:modId xmlns:p14="http://schemas.microsoft.com/office/powerpoint/2010/main" val="71889046"/>
              </p:ext>
            </p:extLst>
          </p:nvPr>
        </p:nvGraphicFramePr>
        <p:xfrm>
          <a:off x="6290039" y="1846937"/>
          <a:ext cx="3254223" cy="1631223"/>
        </p:xfrm>
        <a:graphic>
          <a:graphicData uri="http://schemas.openxmlformats.org/presentationml/2006/ole">
            <mc:AlternateContent xmlns:mc="http://schemas.openxmlformats.org/markup-compatibility/2006">
              <mc:Choice xmlns:v="urn:schemas-microsoft-com:vml" Requires="v">
                <p:oleObj name="CS ChemDraw Drawing" r:id="rId2" imgW="1084741" imgH="543741" progId="ChemDraw.Document.6.0">
                  <p:embed/>
                </p:oleObj>
              </mc:Choice>
              <mc:Fallback>
                <p:oleObj name="CS ChemDraw Drawing" r:id="rId2" imgW="1084741" imgH="543741" progId="ChemDraw.Document.6.0">
                  <p:embed/>
                  <p:pic>
                    <p:nvPicPr>
                      <p:cNvPr id="0" name="Object 2"/>
                      <p:cNvPicPr>
                        <a:picLocks noChangeAspect="1" noChangeArrowheads="1"/>
                      </p:cNvPicPr>
                      <p:nvPr/>
                    </p:nvPicPr>
                    <p:blipFill>
                      <a:blip r:embed="rId3"/>
                      <a:srcRect/>
                      <a:stretch>
                        <a:fillRect/>
                      </a:stretch>
                    </p:blipFill>
                    <p:spPr bwMode="auto">
                      <a:xfrm>
                        <a:off x="6290039" y="1846937"/>
                        <a:ext cx="3254223" cy="163122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 name="Objet 3">
            <a:extLst>
              <a:ext uri="{FF2B5EF4-FFF2-40B4-BE49-F238E27FC236}">
                <a16:creationId xmlns:a16="http://schemas.microsoft.com/office/drawing/2014/main" id="{4279E9E2-7C9A-714E-1304-B5513DB19003}"/>
              </a:ext>
            </a:extLst>
          </p:cNvPr>
          <p:cNvGraphicFramePr>
            <a:graphicFrameLocks noChangeAspect="1"/>
          </p:cNvGraphicFramePr>
          <p:nvPr>
            <p:extLst>
              <p:ext uri="{D42A27DB-BD31-4B8C-83A1-F6EECF244321}">
                <p14:modId xmlns:p14="http://schemas.microsoft.com/office/powerpoint/2010/main" val="2102216592"/>
              </p:ext>
            </p:extLst>
          </p:nvPr>
        </p:nvGraphicFramePr>
        <p:xfrm>
          <a:off x="5144593" y="4247539"/>
          <a:ext cx="5545116" cy="1631223"/>
        </p:xfrm>
        <a:graphic>
          <a:graphicData uri="http://schemas.openxmlformats.org/presentationml/2006/ole">
            <mc:AlternateContent xmlns:mc="http://schemas.openxmlformats.org/markup-compatibility/2006">
              <mc:Choice xmlns:v="urn:schemas-microsoft-com:vml" Requires="v">
                <p:oleObj name="CS ChemDraw Drawing" r:id="rId4" imgW="1848372" imgH="543741" progId="ChemDraw.Document.6.0">
                  <p:embed/>
                </p:oleObj>
              </mc:Choice>
              <mc:Fallback>
                <p:oleObj name="CS ChemDraw Drawing" r:id="rId4" imgW="1848372" imgH="543741" progId="ChemDraw.Document.6.0">
                  <p:embed/>
                  <p:pic>
                    <p:nvPicPr>
                      <p:cNvPr id="0" name="Object 1"/>
                      <p:cNvPicPr>
                        <a:picLocks noChangeAspect="1" noChangeArrowheads="1"/>
                      </p:cNvPicPr>
                      <p:nvPr/>
                    </p:nvPicPr>
                    <p:blipFill>
                      <a:blip r:embed="rId5"/>
                      <a:srcRect/>
                      <a:stretch>
                        <a:fillRect/>
                      </a:stretch>
                    </p:blipFill>
                    <p:spPr bwMode="auto">
                      <a:xfrm>
                        <a:off x="5144593" y="4247539"/>
                        <a:ext cx="5545116" cy="163122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0700061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B2CD7218-EB51-826E-7CD6-ECE0805A9ED1}"/>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3" name="ZoneTexte 2">
            <a:extLst>
              <a:ext uri="{FF2B5EF4-FFF2-40B4-BE49-F238E27FC236}">
                <a16:creationId xmlns:a16="http://schemas.microsoft.com/office/drawing/2014/main" id="{17D6C88A-A798-1DCB-E280-61D830B1BBA0}"/>
              </a:ext>
            </a:extLst>
          </p:cNvPr>
          <p:cNvSpPr txBox="1"/>
          <p:nvPr/>
        </p:nvSpPr>
        <p:spPr>
          <a:xfrm>
            <a:off x="0" y="0"/>
            <a:ext cx="12192000" cy="584775"/>
          </a:xfrm>
          <a:prstGeom prst="rect">
            <a:avLst/>
          </a:prstGeom>
          <a:noFill/>
        </p:spPr>
        <p:txBody>
          <a:bodyPr wrap="square">
            <a:spAutoFit/>
          </a:bodyPr>
          <a:lstStyle/>
          <a:p>
            <a:pPr algn="ctr"/>
            <a:r>
              <a:rPr lang="fr-FR" sz="3200" b="1" dirty="0">
                <a:solidFill>
                  <a:srgbClr val="FF0000"/>
                </a:solidFill>
                <a:effectLst/>
                <a:latin typeface="Comic Sans MS" panose="030F0702030302020204" pitchFamily="66" charset="0"/>
                <a:ea typeface="Calibri" panose="020F0502020204030204" pitchFamily="34" charset="0"/>
                <a:cs typeface="Times New Roman" panose="02020603050405020304" pitchFamily="18" charset="0"/>
              </a:rPr>
              <a:t>Les acides carboxyliques</a:t>
            </a:r>
            <a:endParaRPr lang="fr-FR" sz="3200" dirty="0"/>
          </a:p>
        </p:txBody>
      </p:sp>
      <p:sp>
        <p:nvSpPr>
          <p:cNvPr id="5" name="ZoneTexte 4">
            <a:extLst>
              <a:ext uri="{FF2B5EF4-FFF2-40B4-BE49-F238E27FC236}">
                <a16:creationId xmlns:a16="http://schemas.microsoft.com/office/drawing/2014/main" id="{C66BA728-18B4-6084-016D-0FF13BD57A69}"/>
              </a:ext>
            </a:extLst>
          </p:cNvPr>
          <p:cNvSpPr txBox="1"/>
          <p:nvPr/>
        </p:nvSpPr>
        <p:spPr>
          <a:xfrm>
            <a:off x="0" y="587899"/>
            <a:ext cx="12192000" cy="864339"/>
          </a:xfrm>
          <a:prstGeom prst="rect">
            <a:avLst/>
          </a:prstGeom>
          <a:noFill/>
        </p:spPr>
        <p:txBody>
          <a:bodyPr wrap="square">
            <a:spAutoFit/>
          </a:bodyPr>
          <a:lstStyle/>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Times New Roman" panose="02020603050405020304" pitchFamily="18" charset="0"/>
              </a:rPr>
              <a:t>On appelle acide carboxylique tout composé organique possédant un groupe caractéristique carboxyle en bout de chaîne.</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6" name="Tableau 5">
            <a:extLst>
              <a:ext uri="{FF2B5EF4-FFF2-40B4-BE49-F238E27FC236}">
                <a16:creationId xmlns:a16="http://schemas.microsoft.com/office/drawing/2014/main" id="{0E087942-D113-E871-DEFC-D89810CD390B}"/>
              </a:ext>
            </a:extLst>
          </p:cNvPr>
          <p:cNvGraphicFramePr>
            <a:graphicFrameLocks noGrp="1"/>
          </p:cNvGraphicFramePr>
          <p:nvPr>
            <p:extLst>
              <p:ext uri="{D42A27DB-BD31-4B8C-83A1-F6EECF244321}">
                <p14:modId xmlns:p14="http://schemas.microsoft.com/office/powerpoint/2010/main" val="2990613009"/>
              </p:ext>
            </p:extLst>
          </p:nvPr>
        </p:nvGraphicFramePr>
        <p:xfrm>
          <a:off x="970212" y="1597257"/>
          <a:ext cx="10251575" cy="3230865"/>
        </p:xfrm>
        <a:graphic>
          <a:graphicData uri="http://schemas.openxmlformats.org/drawingml/2006/table">
            <a:tbl>
              <a:tblPr firstRow="1" firstCol="1" lastRow="1" lastCol="1" bandRow="1" bandCol="1">
                <a:tableStyleId>{5C22544A-7EE6-4342-B048-85BDC9FD1C3A}</a:tableStyleId>
              </a:tblPr>
              <a:tblGrid>
                <a:gridCol w="3490290">
                  <a:extLst>
                    <a:ext uri="{9D8B030D-6E8A-4147-A177-3AD203B41FA5}">
                      <a16:colId xmlns:a16="http://schemas.microsoft.com/office/drawing/2014/main" val="150441683"/>
                    </a:ext>
                  </a:extLst>
                </a:gridCol>
                <a:gridCol w="3725008">
                  <a:extLst>
                    <a:ext uri="{9D8B030D-6E8A-4147-A177-3AD203B41FA5}">
                      <a16:colId xmlns:a16="http://schemas.microsoft.com/office/drawing/2014/main" val="515171950"/>
                    </a:ext>
                  </a:extLst>
                </a:gridCol>
                <a:gridCol w="3036277">
                  <a:extLst>
                    <a:ext uri="{9D8B030D-6E8A-4147-A177-3AD203B41FA5}">
                      <a16:colId xmlns:a16="http://schemas.microsoft.com/office/drawing/2014/main" val="3265099675"/>
                    </a:ext>
                  </a:extLst>
                </a:gridCol>
              </a:tblGrid>
              <a:tr h="1108043">
                <a:tc>
                  <a:txBody>
                    <a:bodyPr/>
                    <a:lstStyle/>
                    <a:p>
                      <a:pPr algn="ctr">
                        <a:lnSpc>
                          <a:spcPct val="107000"/>
                        </a:lnSpc>
                        <a:spcAft>
                          <a:spcPts val="800"/>
                        </a:spcAft>
                      </a:pPr>
                      <a:r>
                        <a:rPr lang="fr-FR" sz="2400" b="0" dirty="0">
                          <a:effectLst/>
                          <a:latin typeface="Comic Sans MS" panose="030F0702030302020204" pitchFamily="66" charset="0"/>
                        </a:rPr>
                        <a:t>Groupe caractéristique carboxyle</a:t>
                      </a:r>
                      <a:endParaRPr lang="fr-FR" sz="2000" b="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lnSpc>
                          <a:spcPct val="107000"/>
                        </a:lnSpc>
                        <a:spcAft>
                          <a:spcPts val="800"/>
                        </a:spcAft>
                      </a:pPr>
                      <a:r>
                        <a:rPr lang="fr-FR" sz="2400" b="0" dirty="0">
                          <a:effectLst/>
                          <a:latin typeface="Comic Sans MS" panose="030F0702030302020204" pitchFamily="66" charset="0"/>
                        </a:rPr>
                        <a:t>Formule générale d'un acide carboxylique</a:t>
                      </a:r>
                      <a:endParaRPr lang="fr-FR" sz="2000" b="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fr-FR"/>
                    </a:p>
                  </a:txBody>
                  <a:tcPr/>
                </a:tc>
                <a:extLst>
                  <a:ext uri="{0D108BD9-81ED-4DB2-BD59-A6C34878D82A}">
                    <a16:rowId xmlns:a16="http://schemas.microsoft.com/office/drawing/2014/main" val="124864098"/>
                  </a:ext>
                </a:extLst>
              </a:tr>
              <a:tr h="2122822">
                <a:tc>
                  <a:txBody>
                    <a:bodyPr/>
                    <a:lstStyle/>
                    <a:p>
                      <a:pPr algn="ctr">
                        <a:lnSpc>
                          <a:spcPct val="107000"/>
                        </a:lnSpc>
                        <a:spcAft>
                          <a:spcPts val="800"/>
                        </a:spcAft>
                      </a:pPr>
                      <a:endParaRPr lang="fr-FR" sz="2400" b="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endParaRPr lang="fr-FR" sz="2400" b="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endParaRPr lang="fr-FR" sz="2400" b="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67856793"/>
                  </a:ext>
                </a:extLst>
              </a:tr>
            </a:tbl>
          </a:graphicData>
        </a:graphic>
      </p:graphicFrame>
      <p:graphicFrame>
        <p:nvGraphicFramePr>
          <p:cNvPr id="7" name="Objet 6">
            <a:extLst>
              <a:ext uri="{FF2B5EF4-FFF2-40B4-BE49-F238E27FC236}">
                <a16:creationId xmlns:a16="http://schemas.microsoft.com/office/drawing/2014/main" id="{9BFD19F1-184E-2007-0325-AEC6CFEAF2BD}"/>
              </a:ext>
            </a:extLst>
          </p:cNvPr>
          <p:cNvGraphicFramePr>
            <a:graphicFrameLocks noChangeAspect="1"/>
          </p:cNvGraphicFramePr>
          <p:nvPr>
            <p:extLst>
              <p:ext uri="{D42A27DB-BD31-4B8C-83A1-F6EECF244321}">
                <p14:modId xmlns:p14="http://schemas.microsoft.com/office/powerpoint/2010/main" val="57281308"/>
              </p:ext>
            </p:extLst>
          </p:nvPr>
        </p:nvGraphicFramePr>
        <p:xfrm>
          <a:off x="1288486" y="2861220"/>
          <a:ext cx="2852530" cy="1793338"/>
        </p:xfrm>
        <a:graphic>
          <a:graphicData uri="http://schemas.openxmlformats.org/presentationml/2006/ole">
            <mc:AlternateContent xmlns:mc="http://schemas.openxmlformats.org/markup-compatibility/2006">
              <mc:Choice xmlns:v="urn:schemas-microsoft-com:vml" Requires="v">
                <p:oleObj name="CS ChemDraw Drawing" r:id="rId2" imgW="1141012" imgH="717335" progId="ChemDraw.Document.6.0">
                  <p:embed/>
                </p:oleObj>
              </mc:Choice>
              <mc:Fallback>
                <p:oleObj name="CS ChemDraw Drawing" r:id="rId2" imgW="1141012" imgH="717335" progId="ChemDraw.Document.6.0">
                  <p:embed/>
                  <p:pic>
                    <p:nvPicPr>
                      <p:cNvPr id="0" name="Object 3"/>
                      <p:cNvPicPr>
                        <a:picLocks noChangeAspect="1" noChangeArrowheads="1"/>
                      </p:cNvPicPr>
                      <p:nvPr/>
                    </p:nvPicPr>
                    <p:blipFill>
                      <a:blip r:embed="rId3"/>
                      <a:srcRect/>
                      <a:stretch>
                        <a:fillRect/>
                      </a:stretch>
                    </p:blipFill>
                    <p:spPr bwMode="auto">
                      <a:xfrm>
                        <a:off x="1288486" y="2861220"/>
                        <a:ext cx="2852530" cy="1793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t 7">
            <a:extLst>
              <a:ext uri="{FF2B5EF4-FFF2-40B4-BE49-F238E27FC236}">
                <a16:creationId xmlns:a16="http://schemas.microsoft.com/office/drawing/2014/main" id="{1D9E8193-2A51-C49C-793D-E27F856EA84E}"/>
              </a:ext>
            </a:extLst>
          </p:cNvPr>
          <p:cNvGraphicFramePr>
            <a:graphicFrameLocks noChangeAspect="1"/>
          </p:cNvGraphicFramePr>
          <p:nvPr>
            <p:extLst>
              <p:ext uri="{D42A27DB-BD31-4B8C-83A1-F6EECF244321}">
                <p14:modId xmlns:p14="http://schemas.microsoft.com/office/powerpoint/2010/main" val="1701328405"/>
              </p:ext>
            </p:extLst>
          </p:nvPr>
        </p:nvGraphicFramePr>
        <p:xfrm>
          <a:off x="4829524" y="2861220"/>
          <a:ext cx="3001618" cy="1793338"/>
        </p:xfrm>
        <a:graphic>
          <a:graphicData uri="http://schemas.openxmlformats.org/presentationml/2006/ole">
            <mc:AlternateContent xmlns:mc="http://schemas.openxmlformats.org/markup-compatibility/2006">
              <mc:Choice xmlns:v="urn:schemas-microsoft-com:vml" Requires="v">
                <p:oleObj name="CS ChemDraw Drawing" r:id="rId4" imgW="1200647" imgH="717335" progId="ChemDraw.Document.6.0">
                  <p:embed/>
                </p:oleObj>
              </mc:Choice>
              <mc:Fallback>
                <p:oleObj name="CS ChemDraw Drawing" r:id="rId4" imgW="1200647" imgH="717335" progId="ChemDraw.Document.6.0">
                  <p:embed/>
                  <p:pic>
                    <p:nvPicPr>
                      <p:cNvPr id="0" name="Object 2"/>
                      <p:cNvPicPr>
                        <a:picLocks noChangeAspect="1" noChangeArrowheads="1"/>
                      </p:cNvPicPr>
                      <p:nvPr/>
                    </p:nvPicPr>
                    <p:blipFill>
                      <a:blip r:embed="rId5"/>
                      <a:srcRect/>
                      <a:stretch>
                        <a:fillRect/>
                      </a:stretch>
                    </p:blipFill>
                    <p:spPr bwMode="auto">
                      <a:xfrm>
                        <a:off x="4829524" y="2861220"/>
                        <a:ext cx="3001618" cy="1793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t 8">
            <a:extLst>
              <a:ext uri="{FF2B5EF4-FFF2-40B4-BE49-F238E27FC236}">
                <a16:creationId xmlns:a16="http://schemas.microsoft.com/office/drawing/2014/main" id="{039E097E-387C-9C46-82AC-969D70C576EE}"/>
              </a:ext>
            </a:extLst>
          </p:cNvPr>
          <p:cNvGraphicFramePr>
            <a:graphicFrameLocks noChangeAspect="1"/>
          </p:cNvGraphicFramePr>
          <p:nvPr>
            <p:extLst>
              <p:ext uri="{D42A27DB-BD31-4B8C-83A1-F6EECF244321}">
                <p14:modId xmlns:p14="http://schemas.microsoft.com/office/powerpoint/2010/main" val="1180655130"/>
              </p:ext>
            </p:extLst>
          </p:nvPr>
        </p:nvGraphicFramePr>
        <p:xfrm>
          <a:off x="8519651" y="3529416"/>
          <a:ext cx="2383863" cy="456945"/>
        </p:xfrm>
        <a:graphic>
          <a:graphicData uri="http://schemas.openxmlformats.org/presentationml/2006/ole">
            <mc:AlternateContent xmlns:mc="http://schemas.openxmlformats.org/markup-compatibility/2006">
              <mc:Choice xmlns:v="urn:schemas-microsoft-com:vml" Requires="v">
                <p:oleObj name="CS ChemDraw Drawing" r:id="rId6" imgW="953545" imgH="182778" progId="ChemDraw.Document.6.0">
                  <p:embed/>
                </p:oleObj>
              </mc:Choice>
              <mc:Fallback>
                <p:oleObj name="CS ChemDraw Drawing" r:id="rId6" imgW="953545" imgH="182778" progId="ChemDraw.Document.6.0">
                  <p:embed/>
                  <p:pic>
                    <p:nvPicPr>
                      <p:cNvPr id="0" name="Object 1"/>
                      <p:cNvPicPr>
                        <a:picLocks noChangeAspect="1" noChangeArrowheads="1"/>
                      </p:cNvPicPr>
                      <p:nvPr/>
                    </p:nvPicPr>
                    <p:blipFill>
                      <a:blip r:embed="rId7"/>
                      <a:srcRect/>
                      <a:stretch>
                        <a:fillRect/>
                      </a:stretch>
                    </p:blipFill>
                    <p:spPr bwMode="auto">
                      <a:xfrm>
                        <a:off x="8519651" y="3529416"/>
                        <a:ext cx="2383863" cy="45694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ZoneTexte 10">
            <a:extLst>
              <a:ext uri="{FF2B5EF4-FFF2-40B4-BE49-F238E27FC236}">
                <a16:creationId xmlns:a16="http://schemas.microsoft.com/office/drawing/2014/main" id="{BF6E4F94-A199-EC1E-111E-1893CF4144D2}"/>
              </a:ext>
            </a:extLst>
          </p:cNvPr>
          <p:cNvSpPr txBox="1"/>
          <p:nvPr/>
        </p:nvSpPr>
        <p:spPr>
          <a:xfrm>
            <a:off x="0" y="5019844"/>
            <a:ext cx="12192000" cy="1757276"/>
          </a:xfrm>
          <a:prstGeom prst="rect">
            <a:avLst/>
          </a:prstGeom>
          <a:noFill/>
        </p:spPr>
        <p:txBody>
          <a:bodyPr wrap="square">
            <a:spAutoFit/>
          </a:bodyPr>
          <a:lstStyle/>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Times New Roman" panose="02020603050405020304" pitchFamily="18" charset="0"/>
              </a:rPr>
              <a:t>Le nom d'un acide s'obtient en remplaçant la terminaison e de l'alcane correspondant par la terminaison </a:t>
            </a:r>
            <a:r>
              <a:rPr lang="fr-FR" sz="2400" dirty="0" err="1">
                <a:effectLst/>
                <a:latin typeface="Comic Sans MS" panose="030F0702030302020204" pitchFamily="66" charset="0"/>
                <a:ea typeface="Calibri" panose="020F0502020204030204" pitchFamily="34" charset="0"/>
                <a:cs typeface="Times New Roman" panose="02020603050405020304" pitchFamily="18" charset="0"/>
              </a:rPr>
              <a:t>oïque</a:t>
            </a:r>
            <a:r>
              <a:rPr lang="fr-FR" sz="2400" dirty="0">
                <a:effectLst/>
                <a:latin typeface="Comic Sans MS" panose="030F0702030302020204" pitchFamily="66" charset="0"/>
                <a:ea typeface="Calibri" panose="020F0502020204030204" pitchFamily="34" charset="0"/>
                <a:cs typeface="Times New Roman" panose="02020603050405020304" pitchFamily="18" charset="0"/>
              </a:rPr>
              <a:t>. Il est précédé du mot acide.</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Times New Roman" panose="02020603050405020304" pitchFamily="18" charset="0"/>
              </a:rPr>
              <a:t>Le groupe caractéristique carboxyle étant en bout de chaîne, on numérote la chaîne carbonée à partir du carbone fonctionnel.</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624316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B2CD7218-EB51-826E-7CD6-ECE0805A9ED1}"/>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graphicFrame>
        <p:nvGraphicFramePr>
          <p:cNvPr id="2" name="Tableau 1">
            <a:extLst>
              <a:ext uri="{FF2B5EF4-FFF2-40B4-BE49-F238E27FC236}">
                <a16:creationId xmlns:a16="http://schemas.microsoft.com/office/drawing/2014/main" id="{561C01DA-31E4-F311-8AF3-722E05C8722F}"/>
              </a:ext>
            </a:extLst>
          </p:cNvPr>
          <p:cNvGraphicFramePr>
            <a:graphicFrameLocks noGrp="1"/>
          </p:cNvGraphicFramePr>
          <p:nvPr>
            <p:extLst>
              <p:ext uri="{D42A27DB-BD31-4B8C-83A1-F6EECF244321}">
                <p14:modId xmlns:p14="http://schemas.microsoft.com/office/powerpoint/2010/main" val="1225312451"/>
              </p:ext>
            </p:extLst>
          </p:nvPr>
        </p:nvGraphicFramePr>
        <p:xfrm>
          <a:off x="1113132" y="423656"/>
          <a:ext cx="9965736" cy="5878821"/>
        </p:xfrm>
        <a:graphic>
          <a:graphicData uri="http://schemas.openxmlformats.org/drawingml/2006/table">
            <a:tbl>
              <a:tblPr firstRow="1" firstCol="1" lastRow="1" lastCol="1" bandRow="1" bandCol="1">
                <a:tableStyleId>{5C22544A-7EE6-4342-B048-85BDC9FD1C3A}</a:tableStyleId>
              </a:tblPr>
              <a:tblGrid>
                <a:gridCol w="4233529">
                  <a:extLst>
                    <a:ext uri="{9D8B030D-6E8A-4147-A177-3AD203B41FA5}">
                      <a16:colId xmlns:a16="http://schemas.microsoft.com/office/drawing/2014/main" val="1839928498"/>
                    </a:ext>
                  </a:extLst>
                </a:gridCol>
                <a:gridCol w="5732207">
                  <a:extLst>
                    <a:ext uri="{9D8B030D-6E8A-4147-A177-3AD203B41FA5}">
                      <a16:colId xmlns:a16="http://schemas.microsoft.com/office/drawing/2014/main" val="4261961295"/>
                    </a:ext>
                  </a:extLst>
                </a:gridCol>
              </a:tblGrid>
              <a:tr h="683685">
                <a:tc>
                  <a:txBody>
                    <a:bodyPr/>
                    <a:lstStyle/>
                    <a:p>
                      <a:pPr algn="ctr">
                        <a:lnSpc>
                          <a:spcPct val="107000"/>
                        </a:lnSpc>
                        <a:spcAft>
                          <a:spcPts val="800"/>
                        </a:spcAft>
                      </a:pPr>
                      <a:r>
                        <a:rPr lang="fr-FR" sz="2400" b="0">
                          <a:effectLst/>
                          <a:latin typeface="Comic Sans MS" panose="030F0702030302020204" pitchFamily="66" charset="0"/>
                        </a:rPr>
                        <a:t>Nom de l'acide caboxylique</a:t>
                      </a:r>
                      <a:endParaRPr lang="fr-FR" sz="2400" b="0">
                        <a:effectLst/>
                        <a:latin typeface="Comic Sans MS" panose="030F0702030302020204" pitchFamily="66"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fr-FR" sz="2400" b="0">
                          <a:effectLst/>
                          <a:latin typeface="Comic Sans MS" panose="030F0702030302020204" pitchFamily="66" charset="0"/>
                        </a:rPr>
                        <a:t>Formule semi développée</a:t>
                      </a:r>
                      <a:endParaRPr lang="fr-FR" sz="2400" b="0">
                        <a:effectLst/>
                        <a:latin typeface="Comic Sans MS" panose="030F0702030302020204" pitchFamily="66"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43536374"/>
                  </a:ext>
                </a:extLst>
              </a:tr>
              <a:tr h="2461768">
                <a:tc>
                  <a:txBody>
                    <a:bodyPr/>
                    <a:lstStyle/>
                    <a:p>
                      <a:pPr algn="ctr">
                        <a:lnSpc>
                          <a:spcPct val="107000"/>
                        </a:lnSpc>
                        <a:spcAft>
                          <a:spcPts val="800"/>
                        </a:spcAft>
                      </a:pPr>
                      <a:r>
                        <a:rPr lang="fr-FR" sz="2400" b="0">
                          <a:effectLst/>
                          <a:latin typeface="Comic Sans MS" panose="030F0702030302020204" pitchFamily="66" charset="0"/>
                        </a:rPr>
                        <a:t>Acide éthanoïque</a:t>
                      </a:r>
                    </a:p>
                    <a:p>
                      <a:pPr algn="ctr">
                        <a:lnSpc>
                          <a:spcPct val="107000"/>
                        </a:lnSpc>
                        <a:spcAft>
                          <a:spcPts val="800"/>
                        </a:spcAft>
                      </a:pPr>
                      <a:r>
                        <a:rPr lang="fr-FR" sz="2400" b="0">
                          <a:effectLst/>
                          <a:latin typeface="Comic Sans MS" panose="030F0702030302020204" pitchFamily="66" charset="0"/>
                        </a:rPr>
                        <a:t>(ou acide acétique)</a:t>
                      </a:r>
                      <a:endParaRPr lang="fr-FR" sz="2400" b="0">
                        <a:effectLst/>
                        <a:latin typeface="Comic Sans MS" panose="030F0702030302020204" pitchFamily="66"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endParaRPr lang="fr-FR" sz="2400" b="0">
                        <a:effectLst/>
                        <a:latin typeface="Comic Sans MS" panose="030F0702030302020204" pitchFamily="66"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24424107"/>
                  </a:ext>
                </a:extLst>
              </a:tr>
              <a:tr h="2733368">
                <a:tc>
                  <a:txBody>
                    <a:bodyPr/>
                    <a:lstStyle/>
                    <a:p>
                      <a:pPr algn="ctr">
                        <a:lnSpc>
                          <a:spcPct val="107000"/>
                        </a:lnSpc>
                        <a:spcAft>
                          <a:spcPts val="800"/>
                        </a:spcAft>
                      </a:pPr>
                      <a:r>
                        <a:rPr lang="fr-FR" sz="2400" b="0">
                          <a:effectLst/>
                          <a:latin typeface="Comic Sans MS" panose="030F0702030302020204" pitchFamily="66" charset="0"/>
                        </a:rPr>
                        <a:t>Acide 2-méthylpropanoïque</a:t>
                      </a:r>
                      <a:endParaRPr lang="fr-FR" sz="2400" b="0">
                        <a:effectLst/>
                        <a:latin typeface="Comic Sans MS" panose="030F0702030302020204" pitchFamily="66"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endParaRPr lang="fr-FR" sz="2400" b="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03101485"/>
                  </a:ext>
                </a:extLst>
              </a:tr>
            </a:tbl>
          </a:graphicData>
        </a:graphic>
      </p:graphicFrame>
      <p:graphicFrame>
        <p:nvGraphicFramePr>
          <p:cNvPr id="3" name="Objet 2">
            <a:extLst>
              <a:ext uri="{FF2B5EF4-FFF2-40B4-BE49-F238E27FC236}">
                <a16:creationId xmlns:a16="http://schemas.microsoft.com/office/drawing/2014/main" id="{EC6B1118-0E8B-6CBB-BB56-7AE457721861}"/>
              </a:ext>
            </a:extLst>
          </p:cNvPr>
          <p:cNvGraphicFramePr>
            <a:graphicFrameLocks noChangeAspect="1"/>
          </p:cNvGraphicFramePr>
          <p:nvPr>
            <p:extLst>
              <p:ext uri="{D42A27DB-BD31-4B8C-83A1-F6EECF244321}">
                <p14:modId xmlns:p14="http://schemas.microsoft.com/office/powerpoint/2010/main" val="1242143256"/>
              </p:ext>
            </p:extLst>
          </p:nvPr>
        </p:nvGraphicFramePr>
        <p:xfrm>
          <a:off x="6764543" y="1316762"/>
          <a:ext cx="2856048" cy="2102406"/>
        </p:xfrm>
        <a:graphic>
          <a:graphicData uri="http://schemas.openxmlformats.org/presentationml/2006/ole">
            <mc:AlternateContent xmlns:mc="http://schemas.openxmlformats.org/markup-compatibility/2006">
              <mc:Choice xmlns:v="urn:schemas-microsoft-com:vml" Requires="v">
                <p:oleObj name="CS ChemDraw Drawing" r:id="rId2" imgW="952016" imgH="700802" progId="ChemDraw.Document.6.0">
                  <p:embed/>
                </p:oleObj>
              </mc:Choice>
              <mc:Fallback>
                <p:oleObj name="CS ChemDraw Drawing" r:id="rId2" imgW="952016" imgH="700802" progId="ChemDraw.Document.6.0">
                  <p:embed/>
                  <p:pic>
                    <p:nvPicPr>
                      <p:cNvPr id="0" name="Object 2"/>
                      <p:cNvPicPr>
                        <a:picLocks noChangeAspect="1" noChangeArrowheads="1"/>
                      </p:cNvPicPr>
                      <p:nvPr/>
                    </p:nvPicPr>
                    <p:blipFill>
                      <a:blip r:embed="rId3"/>
                      <a:srcRect/>
                      <a:stretch>
                        <a:fillRect/>
                      </a:stretch>
                    </p:blipFill>
                    <p:spPr bwMode="auto">
                      <a:xfrm>
                        <a:off x="6764543" y="1316762"/>
                        <a:ext cx="2856048" cy="210240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 name="Objet 3">
            <a:extLst>
              <a:ext uri="{FF2B5EF4-FFF2-40B4-BE49-F238E27FC236}">
                <a16:creationId xmlns:a16="http://schemas.microsoft.com/office/drawing/2014/main" id="{1C0186D4-725D-81EE-3BDF-31D393F086AC}"/>
              </a:ext>
            </a:extLst>
          </p:cNvPr>
          <p:cNvGraphicFramePr>
            <a:graphicFrameLocks noChangeAspect="1"/>
          </p:cNvGraphicFramePr>
          <p:nvPr>
            <p:extLst>
              <p:ext uri="{D42A27DB-BD31-4B8C-83A1-F6EECF244321}">
                <p14:modId xmlns:p14="http://schemas.microsoft.com/office/powerpoint/2010/main" val="3972067750"/>
              </p:ext>
            </p:extLst>
          </p:nvPr>
        </p:nvGraphicFramePr>
        <p:xfrm>
          <a:off x="6192966" y="3753918"/>
          <a:ext cx="3999201" cy="2440407"/>
        </p:xfrm>
        <a:graphic>
          <a:graphicData uri="http://schemas.openxmlformats.org/presentationml/2006/ole">
            <mc:AlternateContent xmlns:mc="http://schemas.openxmlformats.org/markup-compatibility/2006">
              <mc:Choice xmlns:v="urn:schemas-microsoft-com:vml" Requires="v">
                <p:oleObj name="CS ChemDraw Drawing" r:id="rId4" imgW="1333067" imgH="813469" progId="ChemDraw.Document.6.0">
                  <p:embed/>
                </p:oleObj>
              </mc:Choice>
              <mc:Fallback>
                <p:oleObj name="CS ChemDraw Drawing" r:id="rId4" imgW="1333067" imgH="813469" progId="ChemDraw.Document.6.0">
                  <p:embed/>
                  <p:pic>
                    <p:nvPicPr>
                      <p:cNvPr id="0" name="Object 1"/>
                      <p:cNvPicPr>
                        <a:picLocks noChangeAspect="1" noChangeArrowheads="1"/>
                      </p:cNvPicPr>
                      <p:nvPr/>
                    </p:nvPicPr>
                    <p:blipFill>
                      <a:blip r:embed="rId5"/>
                      <a:srcRect/>
                      <a:stretch>
                        <a:fillRect/>
                      </a:stretch>
                    </p:blipFill>
                    <p:spPr bwMode="auto">
                      <a:xfrm>
                        <a:off x="6192966" y="3753918"/>
                        <a:ext cx="3999201" cy="244040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127131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B2CD7218-EB51-826E-7CD6-ECE0805A9ED1}"/>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3" name="ZoneTexte 2">
            <a:extLst>
              <a:ext uri="{FF2B5EF4-FFF2-40B4-BE49-F238E27FC236}">
                <a16:creationId xmlns:a16="http://schemas.microsoft.com/office/drawing/2014/main" id="{AE438B0E-9A50-DC28-B140-510810BAB12C}"/>
              </a:ext>
            </a:extLst>
          </p:cNvPr>
          <p:cNvSpPr txBox="1"/>
          <p:nvPr/>
        </p:nvSpPr>
        <p:spPr>
          <a:xfrm>
            <a:off x="0" y="0"/>
            <a:ext cx="12192000" cy="584775"/>
          </a:xfrm>
          <a:prstGeom prst="rect">
            <a:avLst/>
          </a:prstGeom>
          <a:noFill/>
        </p:spPr>
        <p:txBody>
          <a:bodyPr wrap="square">
            <a:spAutoFit/>
          </a:bodyPr>
          <a:lstStyle/>
          <a:p>
            <a:pPr algn="ctr"/>
            <a:r>
              <a:rPr lang="fr-FR" sz="3200" b="1" dirty="0">
                <a:solidFill>
                  <a:srgbClr val="FF0000"/>
                </a:solidFill>
                <a:effectLst/>
                <a:latin typeface="Comic Sans MS" panose="030F0702030302020204" pitchFamily="66" charset="0"/>
                <a:ea typeface="Calibri" panose="020F0502020204030204" pitchFamily="34" charset="0"/>
                <a:cs typeface="Times New Roman" panose="02020603050405020304" pitchFamily="18" charset="0"/>
              </a:rPr>
              <a:t>Les amines</a:t>
            </a:r>
            <a:endParaRPr lang="fr-FR" sz="3200" dirty="0"/>
          </a:p>
        </p:txBody>
      </p:sp>
      <p:sp>
        <p:nvSpPr>
          <p:cNvPr id="5" name="ZoneTexte 4">
            <a:extLst>
              <a:ext uri="{FF2B5EF4-FFF2-40B4-BE49-F238E27FC236}">
                <a16:creationId xmlns:a16="http://schemas.microsoft.com/office/drawing/2014/main" id="{0799B25F-9373-913C-E183-7148CB45DC7C}"/>
              </a:ext>
            </a:extLst>
          </p:cNvPr>
          <p:cNvSpPr txBox="1"/>
          <p:nvPr/>
        </p:nvSpPr>
        <p:spPr>
          <a:xfrm>
            <a:off x="0" y="562774"/>
            <a:ext cx="12192000" cy="1259512"/>
          </a:xfrm>
          <a:prstGeom prst="rect">
            <a:avLst/>
          </a:prstGeom>
          <a:noFill/>
        </p:spPr>
        <p:txBody>
          <a:bodyPr wrap="square">
            <a:spAutoFit/>
          </a:bodyPr>
          <a:lstStyle/>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Times New Roman" panose="02020603050405020304" pitchFamily="18" charset="0"/>
              </a:rPr>
              <a:t>On appelle amine tout composé organique obtenu à partir de l'ammoniac NH</a:t>
            </a:r>
            <a:r>
              <a:rPr lang="fr-FR" sz="2400" baseline="-25000" dirty="0">
                <a:effectLst/>
                <a:latin typeface="Comic Sans MS" panose="030F0702030302020204" pitchFamily="66" charset="0"/>
                <a:ea typeface="Calibri" panose="020F0502020204030204" pitchFamily="34" charset="0"/>
                <a:cs typeface="Times New Roman" panose="02020603050405020304" pitchFamily="18" charset="0"/>
              </a:rPr>
              <a:t>3</a:t>
            </a:r>
            <a:r>
              <a:rPr lang="fr-FR" sz="2400" dirty="0">
                <a:effectLst/>
                <a:latin typeface="Comic Sans MS" panose="030F0702030302020204" pitchFamily="66" charset="0"/>
                <a:ea typeface="Calibri" panose="020F0502020204030204" pitchFamily="34" charset="0"/>
                <a:cs typeface="Times New Roman" panose="02020603050405020304" pitchFamily="18" charset="0"/>
              </a:rPr>
              <a:t> en remplaçant partiellement ou totalement les atomes d'hydrogène par une ou plusieurs chaînes carbonées.</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6" name="Tableau 5">
            <a:extLst>
              <a:ext uri="{FF2B5EF4-FFF2-40B4-BE49-F238E27FC236}">
                <a16:creationId xmlns:a16="http://schemas.microsoft.com/office/drawing/2014/main" id="{D8AAF995-92A8-D2F8-C68E-18F1C4DFA9C3}"/>
              </a:ext>
            </a:extLst>
          </p:cNvPr>
          <p:cNvGraphicFramePr>
            <a:graphicFrameLocks noGrp="1"/>
          </p:cNvGraphicFramePr>
          <p:nvPr>
            <p:extLst>
              <p:ext uri="{D42A27DB-BD31-4B8C-83A1-F6EECF244321}">
                <p14:modId xmlns:p14="http://schemas.microsoft.com/office/powerpoint/2010/main" val="206822146"/>
              </p:ext>
            </p:extLst>
          </p:nvPr>
        </p:nvGraphicFramePr>
        <p:xfrm>
          <a:off x="152445" y="1951068"/>
          <a:ext cx="11862574" cy="4784029"/>
        </p:xfrm>
        <a:graphic>
          <a:graphicData uri="http://schemas.openxmlformats.org/drawingml/2006/table">
            <a:tbl>
              <a:tblPr firstRow="1" firstCol="1" lastRow="1" lastCol="1" bandRow="1" bandCol="1">
                <a:tableStyleId>{5C22544A-7EE6-4342-B048-85BDC9FD1C3A}</a:tableStyleId>
              </a:tblPr>
              <a:tblGrid>
                <a:gridCol w="4291736">
                  <a:extLst>
                    <a:ext uri="{9D8B030D-6E8A-4147-A177-3AD203B41FA5}">
                      <a16:colId xmlns:a16="http://schemas.microsoft.com/office/drawing/2014/main" val="2254267699"/>
                    </a:ext>
                  </a:extLst>
                </a:gridCol>
                <a:gridCol w="3411793">
                  <a:extLst>
                    <a:ext uri="{9D8B030D-6E8A-4147-A177-3AD203B41FA5}">
                      <a16:colId xmlns:a16="http://schemas.microsoft.com/office/drawing/2014/main" val="726835557"/>
                    </a:ext>
                  </a:extLst>
                </a:gridCol>
                <a:gridCol w="4159045">
                  <a:extLst>
                    <a:ext uri="{9D8B030D-6E8A-4147-A177-3AD203B41FA5}">
                      <a16:colId xmlns:a16="http://schemas.microsoft.com/office/drawing/2014/main" val="1768728323"/>
                    </a:ext>
                  </a:extLst>
                </a:gridCol>
              </a:tblGrid>
              <a:tr h="656131">
                <a:tc>
                  <a:txBody>
                    <a:bodyPr/>
                    <a:lstStyle/>
                    <a:p>
                      <a:pPr algn="ctr">
                        <a:lnSpc>
                          <a:spcPct val="107000"/>
                        </a:lnSpc>
                        <a:spcAft>
                          <a:spcPts val="800"/>
                        </a:spcAft>
                      </a:pPr>
                      <a:r>
                        <a:rPr lang="fr-FR" sz="2400" b="0" dirty="0">
                          <a:effectLst/>
                          <a:latin typeface="Comic Sans MS" panose="030F0702030302020204" pitchFamily="66" charset="0"/>
                        </a:rPr>
                        <a:t>Groupe caractéristique </a:t>
                      </a:r>
                      <a:r>
                        <a:rPr lang="fr-FR" sz="2400" b="0" dirty="0" err="1">
                          <a:effectLst/>
                          <a:latin typeface="Comic Sans MS" panose="030F0702030302020204" pitchFamily="66" charset="0"/>
                        </a:rPr>
                        <a:t>amino</a:t>
                      </a:r>
                      <a:endParaRPr lang="fr-FR" sz="2000" b="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lnSpc>
                          <a:spcPct val="107000"/>
                        </a:lnSpc>
                        <a:spcAft>
                          <a:spcPts val="800"/>
                        </a:spcAft>
                      </a:pPr>
                      <a:r>
                        <a:rPr lang="fr-FR" sz="2400" b="0">
                          <a:effectLst/>
                          <a:latin typeface="Comic Sans MS" panose="030F0702030302020204" pitchFamily="66" charset="0"/>
                        </a:rPr>
                        <a:t>Formule générale d'une amine</a:t>
                      </a:r>
                      <a:endParaRPr lang="fr-FR" sz="2000" b="0">
                        <a:effectLst/>
                        <a:latin typeface="Comic Sans MS" panose="030F0702030302020204" pitchFamily="66"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fr-FR"/>
                    </a:p>
                  </a:txBody>
                  <a:tcPr/>
                </a:tc>
                <a:extLst>
                  <a:ext uri="{0D108BD9-81ED-4DB2-BD59-A6C34878D82A}">
                    <a16:rowId xmlns:a16="http://schemas.microsoft.com/office/drawing/2014/main" val="924440674"/>
                  </a:ext>
                </a:extLst>
              </a:tr>
              <a:tr h="1551846">
                <a:tc rowSpan="3">
                  <a:txBody>
                    <a:bodyPr/>
                    <a:lstStyle/>
                    <a:p>
                      <a:pPr algn="ctr">
                        <a:lnSpc>
                          <a:spcPct val="107000"/>
                        </a:lnSpc>
                        <a:spcAft>
                          <a:spcPts val="800"/>
                        </a:spcAft>
                      </a:pPr>
                      <a:endParaRPr lang="fr-FR" sz="2400" b="0">
                        <a:effectLst/>
                        <a:latin typeface="Comic Sans MS" panose="030F0702030302020204" pitchFamily="66"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endParaRPr lang="fr-FR" sz="2400" b="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endParaRPr lang="fr-FR" sz="12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62483145"/>
                  </a:ext>
                </a:extLst>
              </a:tr>
              <a:tr h="1288026">
                <a:tc vMerge="1">
                  <a:txBody>
                    <a:bodyPr/>
                    <a:lstStyle/>
                    <a:p>
                      <a:endParaRPr lang="fr-FR"/>
                    </a:p>
                  </a:txBody>
                  <a:tcPr/>
                </a:tc>
                <a:tc>
                  <a:txBody>
                    <a:bodyPr/>
                    <a:lstStyle/>
                    <a:p>
                      <a:pPr algn="ctr">
                        <a:lnSpc>
                          <a:spcPct val="107000"/>
                        </a:lnSpc>
                        <a:spcAft>
                          <a:spcPts val="800"/>
                        </a:spcAft>
                      </a:pPr>
                      <a:endParaRPr lang="fr-FR" sz="2400" b="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endParaRPr lang="fr-FR" sz="12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69811592"/>
                  </a:ext>
                </a:extLst>
              </a:tr>
              <a:tr h="1288026">
                <a:tc vMerge="1">
                  <a:txBody>
                    <a:bodyPr/>
                    <a:lstStyle/>
                    <a:p>
                      <a:endParaRPr lang="fr-FR"/>
                    </a:p>
                  </a:txBody>
                  <a:tcPr/>
                </a:tc>
                <a:tc gridSpan="2">
                  <a:txBody>
                    <a:bodyPr/>
                    <a:lstStyle/>
                    <a:p>
                      <a:pPr algn="ctr">
                        <a:lnSpc>
                          <a:spcPct val="107000"/>
                        </a:lnSpc>
                        <a:spcAft>
                          <a:spcPts val="800"/>
                        </a:spcAft>
                      </a:pPr>
                      <a:endParaRPr lang="fr-FR" sz="2400" b="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fr-FR"/>
                    </a:p>
                  </a:txBody>
                  <a:tcPr/>
                </a:tc>
                <a:extLst>
                  <a:ext uri="{0D108BD9-81ED-4DB2-BD59-A6C34878D82A}">
                    <a16:rowId xmlns:a16="http://schemas.microsoft.com/office/drawing/2014/main" val="1612026872"/>
                  </a:ext>
                </a:extLst>
              </a:tr>
            </a:tbl>
          </a:graphicData>
        </a:graphic>
      </p:graphicFrame>
      <p:graphicFrame>
        <p:nvGraphicFramePr>
          <p:cNvPr id="7" name="Objet 6">
            <a:extLst>
              <a:ext uri="{FF2B5EF4-FFF2-40B4-BE49-F238E27FC236}">
                <a16:creationId xmlns:a16="http://schemas.microsoft.com/office/drawing/2014/main" id="{10544844-1A6A-751F-B554-CEF114CF2892}"/>
              </a:ext>
            </a:extLst>
          </p:cNvPr>
          <p:cNvGraphicFramePr>
            <a:graphicFrameLocks noChangeAspect="1"/>
          </p:cNvGraphicFramePr>
          <p:nvPr>
            <p:extLst>
              <p:ext uri="{D42A27DB-BD31-4B8C-83A1-F6EECF244321}">
                <p14:modId xmlns:p14="http://schemas.microsoft.com/office/powerpoint/2010/main" val="799080502"/>
              </p:ext>
            </p:extLst>
          </p:nvPr>
        </p:nvGraphicFramePr>
        <p:xfrm>
          <a:off x="1440629" y="3951183"/>
          <a:ext cx="1416556" cy="1239950"/>
        </p:xfrm>
        <a:graphic>
          <a:graphicData uri="http://schemas.openxmlformats.org/presentationml/2006/ole">
            <mc:AlternateContent xmlns:mc="http://schemas.openxmlformats.org/markup-compatibility/2006">
              <mc:Choice xmlns:v="urn:schemas-microsoft-com:vml" Requires="v">
                <p:oleObj name="CS ChemDraw Drawing" r:id="rId2" imgW="708278" imgH="619975" progId="ChemDraw.Document.6.0">
                  <p:embed/>
                </p:oleObj>
              </mc:Choice>
              <mc:Fallback>
                <p:oleObj name="CS ChemDraw Drawing" r:id="rId2" imgW="708278" imgH="619975" progId="ChemDraw.Document.6.0">
                  <p:embed/>
                  <p:pic>
                    <p:nvPicPr>
                      <p:cNvPr id="0" name="Object 6"/>
                      <p:cNvPicPr>
                        <a:picLocks noChangeAspect="1" noChangeArrowheads="1"/>
                      </p:cNvPicPr>
                      <p:nvPr/>
                    </p:nvPicPr>
                    <p:blipFill>
                      <a:blip r:embed="rId3"/>
                      <a:srcRect/>
                      <a:stretch>
                        <a:fillRect/>
                      </a:stretch>
                    </p:blipFill>
                    <p:spPr bwMode="auto">
                      <a:xfrm>
                        <a:off x="1440629" y="3951183"/>
                        <a:ext cx="1416556" cy="1239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t 7">
            <a:extLst>
              <a:ext uri="{FF2B5EF4-FFF2-40B4-BE49-F238E27FC236}">
                <a16:creationId xmlns:a16="http://schemas.microsoft.com/office/drawing/2014/main" id="{03C36F5F-4256-5030-D69F-5D6B27AA45B3}"/>
              </a:ext>
            </a:extLst>
          </p:cNvPr>
          <p:cNvGraphicFramePr>
            <a:graphicFrameLocks noChangeAspect="1"/>
          </p:cNvGraphicFramePr>
          <p:nvPr>
            <p:extLst>
              <p:ext uri="{D42A27DB-BD31-4B8C-83A1-F6EECF244321}">
                <p14:modId xmlns:p14="http://schemas.microsoft.com/office/powerpoint/2010/main" val="1783263729"/>
              </p:ext>
            </p:extLst>
          </p:nvPr>
        </p:nvGraphicFramePr>
        <p:xfrm>
          <a:off x="5274214" y="2663364"/>
          <a:ext cx="1638580" cy="1440792"/>
        </p:xfrm>
        <a:graphic>
          <a:graphicData uri="http://schemas.openxmlformats.org/presentationml/2006/ole">
            <mc:AlternateContent xmlns:mc="http://schemas.openxmlformats.org/markup-compatibility/2006">
              <mc:Choice xmlns:v="urn:schemas-microsoft-com:vml" Requires="v">
                <p:oleObj name="CS ChemDraw Drawing" r:id="rId4" imgW="819290" imgH="720396" progId="ChemDraw.Document.6.0">
                  <p:embed/>
                </p:oleObj>
              </mc:Choice>
              <mc:Fallback>
                <p:oleObj name="CS ChemDraw Drawing" r:id="rId4" imgW="819290" imgH="720396" progId="ChemDraw.Document.6.0">
                  <p:embed/>
                  <p:pic>
                    <p:nvPicPr>
                      <p:cNvPr id="0" name="Object 5"/>
                      <p:cNvPicPr>
                        <a:picLocks noChangeAspect="1" noChangeArrowheads="1"/>
                      </p:cNvPicPr>
                      <p:nvPr/>
                    </p:nvPicPr>
                    <p:blipFill>
                      <a:blip r:embed="rId5"/>
                      <a:srcRect/>
                      <a:stretch>
                        <a:fillRect/>
                      </a:stretch>
                    </p:blipFill>
                    <p:spPr bwMode="auto">
                      <a:xfrm>
                        <a:off x="5274214" y="2663364"/>
                        <a:ext cx="1638580" cy="144079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t 8">
            <a:extLst>
              <a:ext uri="{FF2B5EF4-FFF2-40B4-BE49-F238E27FC236}">
                <a16:creationId xmlns:a16="http://schemas.microsoft.com/office/drawing/2014/main" id="{BF4934C0-95FC-6DE8-2D12-2D28E3442F08}"/>
              </a:ext>
            </a:extLst>
          </p:cNvPr>
          <p:cNvGraphicFramePr>
            <a:graphicFrameLocks noChangeAspect="1"/>
          </p:cNvGraphicFramePr>
          <p:nvPr>
            <p:extLst>
              <p:ext uri="{D42A27DB-BD31-4B8C-83A1-F6EECF244321}">
                <p14:modId xmlns:p14="http://schemas.microsoft.com/office/powerpoint/2010/main" val="1170921465"/>
              </p:ext>
            </p:extLst>
          </p:nvPr>
        </p:nvGraphicFramePr>
        <p:xfrm>
          <a:off x="9204014" y="3197849"/>
          <a:ext cx="1327868" cy="462302"/>
        </p:xfrm>
        <a:graphic>
          <a:graphicData uri="http://schemas.openxmlformats.org/presentationml/2006/ole">
            <mc:AlternateContent xmlns:mc="http://schemas.openxmlformats.org/markup-compatibility/2006">
              <mc:Choice xmlns:v="urn:schemas-microsoft-com:vml" Requires="v">
                <p:oleObj name="CS ChemDraw Drawing" r:id="rId6" imgW="663934" imgH="231151" progId="ChemDraw.Document.6.0">
                  <p:embed/>
                </p:oleObj>
              </mc:Choice>
              <mc:Fallback>
                <p:oleObj name="CS ChemDraw Drawing" r:id="rId6" imgW="663934" imgH="231151" progId="ChemDraw.Document.6.0">
                  <p:embed/>
                  <p:pic>
                    <p:nvPicPr>
                      <p:cNvPr id="0" name="Object 4"/>
                      <p:cNvPicPr>
                        <a:picLocks noChangeAspect="1" noChangeArrowheads="1"/>
                      </p:cNvPicPr>
                      <p:nvPr/>
                    </p:nvPicPr>
                    <p:blipFill>
                      <a:blip r:embed="rId7"/>
                      <a:srcRect/>
                      <a:stretch>
                        <a:fillRect/>
                      </a:stretch>
                    </p:blipFill>
                    <p:spPr bwMode="auto">
                      <a:xfrm>
                        <a:off x="9204014" y="3197849"/>
                        <a:ext cx="1327868" cy="46230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t 9">
            <a:extLst>
              <a:ext uri="{FF2B5EF4-FFF2-40B4-BE49-F238E27FC236}">
                <a16:creationId xmlns:a16="http://schemas.microsoft.com/office/drawing/2014/main" id="{68309AED-E308-C26B-8C45-97ECC61C57FD}"/>
              </a:ext>
            </a:extLst>
          </p:cNvPr>
          <p:cNvGraphicFramePr>
            <a:graphicFrameLocks noChangeAspect="1"/>
          </p:cNvGraphicFramePr>
          <p:nvPr>
            <p:extLst>
              <p:ext uri="{D42A27DB-BD31-4B8C-83A1-F6EECF244321}">
                <p14:modId xmlns:p14="http://schemas.microsoft.com/office/powerpoint/2010/main" val="3861073203"/>
              </p:ext>
            </p:extLst>
          </p:nvPr>
        </p:nvGraphicFramePr>
        <p:xfrm>
          <a:off x="5245916" y="4246892"/>
          <a:ext cx="1916264" cy="1133406"/>
        </p:xfrm>
        <a:graphic>
          <a:graphicData uri="http://schemas.openxmlformats.org/presentationml/2006/ole">
            <mc:AlternateContent xmlns:mc="http://schemas.openxmlformats.org/markup-compatibility/2006">
              <mc:Choice xmlns:v="urn:schemas-microsoft-com:vml" Requires="v">
                <p:oleObj name="CS ChemDraw Drawing" r:id="rId8" imgW="958132" imgH="566703" progId="ChemDraw.Document.6.0">
                  <p:embed/>
                </p:oleObj>
              </mc:Choice>
              <mc:Fallback>
                <p:oleObj name="CS ChemDraw Drawing" r:id="rId8" imgW="958132" imgH="566703" progId="ChemDraw.Document.6.0">
                  <p:embed/>
                  <p:pic>
                    <p:nvPicPr>
                      <p:cNvPr id="0" name="Object 3"/>
                      <p:cNvPicPr>
                        <a:picLocks noChangeAspect="1" noChangeArrowheads="1"/>
                      </p:cNvPicPr>
                      <p:nvPr/>
                    </p:nvPicPr>
                    <p:blipFill>
                      <a:blip r:embed="rId9"/>
                      <a:srcRect/>
                      <a:stretch>
                        <a:fillRect/>
                      </a:stretch>
                    </p:blipFill>
                    <p:spPr bwMode="auto">
                      <a:xfrm>
                        <a:off x="5245916" y="4246892"/>
                        <a:ext cx="1916264" cy="113340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t 10">
            <a:extLst>
              <a:ext uri="{FF2B5EF4-FFF2-40B4-BE49-F238E27FC236}">
                <a16:creationId xmlns:a16="http://schemas.microsoft.com/office/drawing/2014/main" id="{249F2306-31B8-1433-C65E-25E2D07C9141}"/>
              </a:ext>
            </a:extLst>
          </p:cNvPr>
          <p:cNvGraphicFramePr>
            <a:graphicFrameLocks noChangeAspect="1"/>
          </p:cNvGraphicFramePr>
          <p:nvPr>
            <p:extLst>
              <p:ext uri="{D42A27DB-BD31-4B8C-83A1-F6EECF244321}">
                <p14:modId xmlns:p14="http://schemas.microsoft.com/office/powerpoint/2010/main" val="3554718441"/>
              </p:ext>
            </p:extLst>
          </p:nvPr>
        </p:nvGraphicFramePr>
        <p:xfrm>
          <a:off x="8909816" y="4627246"/>
          <a:ext cx="1916264" cy="380252"/>
        </p:xfrm>
        <a:graphic>
          <a:graphicData uri="http://schemas.openxmlformats.org/presentationml/2006/ole">
            <mc:AlternateContent xmlns:mc="http://schemas.openxmlformats.org/markup-compatibility/2006">
              <mc:Choice xmlns:v="urn:schemas-microsoft-com:vml" Requires="v">
                <p:oleObj name="CS ChemDraw Drawing" r:id="rId10" imgW="958132" imgH="190126" progId="ChemDraw.Document.6.0">
                  <p:embed/>
                </p:oleObj>
              </mc:Choice>
              <mc:Fallback>
                <p:oleObj name="CS ChemDraw Drawing" r:id="rId10" imgW="958132" imgH="190126" progId="ChemDraw.Document.6.0">
                  <p:embed/>
                  <p:pic>
                    <p:nvPicPr>
                      <p:cNvPr id="0" name="Object 2"/>
                      <p:cNvPicPr>
                        <a:picLocks noChangeAspect="1" noChangeArrowheads="1"/>
                      </p:cNvPicPr>
                      <p:nvPr/>
                    </p:nvPicPr>
                    <p:blipFill>
                      <a:blip r:embed="rId11"/>
                      <a:srcRect/>
                      <a:stretch>
                        <a:fillRect/>
                      </a:stretch>
                    </p:blipFill>
                    <p:spPr bwMode="auto">
                      <a:xfrm>
                        <a:off x="8909816" y="4627246"/>
                        <a:ext cx="1916264" cy="38025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Objet 11">
            <a:extLst>
              <a:ext uri="{FF2B5EF4-FFF2-40B4-BE49-F238E27FC236}">
                <a16:creationId xmlns:a16="http://schemas.microsoft.com/office/drawing/2014/main" id="{17717399-EF50-54FD-B98C-777A051A1954}"/>
              </a:ext>
            </a:extLst>
          </p:cNvPr>
          <p:cNvGraphicFramePr>
            <a:graphicFrameLocks noChangeAspect="1"/>
          </p:cNvGraphicFramePr>
          <p:nvPr>
            <p:extLst>
              <p:ext uri="{D42A27DB-BD31-4B8C-83A1-F6EECF244321}">
                <p14:modId xmlns:p14="http://schemas.microsoft.com/office/powerpoint/2010/main" val="2613798997"/>
              </p:ext>
            </p:extLst>
          </p:nvPr>
        </p:nvGraphicFramePr>
        <p:xfrm>
          <a:off x="6863633" y="5543525"/>
          <a:ext cx="1992720" cy="1133406"/>
        </p:xfrm>
        <a:graphic>
          <a:graphicData uri="http://schemas.openxmlformats.org/presentationml/2006/ole">
            <mc:AlternateContent xmlns:mc="http://schemas.openxmlformats.org/markup-compatibility/2006">
              <mc:Choice xmlns:v="urn:schemas-microsoft-com:vml" Requires="v">
                <p:oleObj name="CS ChemDraw Drawing" r:id="rId12" imgW="996360" imgH="566703" progId="ChemDraw.Document.6.0">
                  <p:embed/>
                </p:oleObj>
              </mc:Choice>
              <mc:Fallback>
                <p:oleObj name="CS ChemDraw Drawing" r:id="rId12" imgW="996360" imgH="566703" progId="ChemDraw.Document.6.0">
                  <p:embed/>
                  <p:pic>
                    <p:nvPicPr>
                      <p:cNvPr id="0" name="Object 1"/>
                      <p:cNvPicPr>
                        <a:picLocks noChangeAspect="1" noChangeArrowheads="1"/>
                      </p:cNvPicPr>
                      <p:nvPr/>
                    </p:nvPicPr>
                    <p:blipFill>
                      <a:blip r:embed="rId13"/>
                      <a:srcRect/>
                      <a:stretch>
                        <a:fillRect/>
                      </a:stretch>
                    </p:blipFill>
                    <p:spPr bwMode="auto">
                      <a:xfrm>
                        <a:off x="6863633" y="5543525"/>
                        <a:ext cx="1992720" cy="113340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0481272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B2CD7218-EB51-826E-7CD6-ECE0805A9ED1}"/>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graphicFrame>
        <p:nvGraphicFramePr>
          <p:cNvPr id="2" name="Tableau 1">
            <a:extLst>
              <a:ext uri="{FF2B5EF4-FFF2-40B4-BE49-F238E27FC236}">
                <a16:creationId xmlns:a16="http://schemas.microsoft.com/office/drawing/2014/main" id="{14088756-D5CF-6A41-9BEB-363D008DB889}"/>
              </a:ext>
            </a:extLst>
          </p:cNvPr>
          <p:cNvGraphicFramePr>
            <a:graphicFrameLocks noGrp="1"/>
          </p:cNvGraphicFramePr>
          <p:nvPr>
            <p:extLst>
              <p:ext uri="{D42A27DB-BD31-4B8C-83A1-F6EECF244321}">
                <p14:modId xmlns:p14="http://schemas.microsoft.com/office/powerpoint/2010/main" val="3539472884"/>
              </p:ext>
            </p:extLst>
          </p:nvPr>
        </p:nvGraphicFramePr>
        <p:xfrm>
          <a:off x="978309" y="115508"/>
          <a:ext cx="10235381" cy="6442608"/>
        </p:xfrm>
        <a:graphic>
          <a:graphicData uri="http://schemas.openxmlformats.org/drawingml/2006/table">
            <a:tbl>
              <a:tblPr firstRow="1" firstCol="1" lastRow="1" lastCol="1" bandRow="1" bandCol="1">
                <a:tableStyleId>{5C22544A-7EE6-4342-B048-85BDC9FD1C3A}</a:tableStyleId>
              </a:tblPr>
              <a:tblGrid>
                <a:gridCol w="3726426">
                  <a:extLst>
                    <a:ext uri="{9D8B030D-6E8A-4147-A177-3AD203B41FA5}">
                      <a16:colId xmlns:a16="http://schemas.microsoft.com/office/drawing/2014/main" val="682496151"/>
                    </a:ext>
                  </a:extLst>
                </a:gridCol>
                <a:gridCol w="6508955">
                  <a:extLst>
                    <a:ext uri="{9D8B030D-6E8A-4147-A177-3AD203B41FA5}">
                      <a16:colId xmlns:a16="http://schemas.microsoft.com/office/drawing/2014/main" val="2646088214"/>
                    </a:ext>
                  </a:extLst>
                </a:gridCol>
              </a:tblGrid>
              <a:tr h="672841">
                <a:tc>
                  <a:txBody>
                    <a:bodyPr/>
                    <a:lstStyle/>
                    <a:p>
                      <a:pPr algn="ctr">
                        <a:lnSpc>
                          <a:spcPct val="107000"/>
                        </a:lnSpc>
                        <a:spcAft>
                          <a:spcPts val="800"/>
                        </a:spcAft>
                      </a:pPr>
                      <a:r>
                        <a:rPr lang="fr-FR" sz="2400" b="0">
                          <a:effectLst/>
                          <a:latin typeface="Comic Sans MS" panose="030F0702030302020204" pitchFamily="66" charset="0"/>
                        </a:rPr>
                        <a:t>Nom de l'amine</a:t>
                      </a:r>
                      <a:endParaRPr lang="fr-FR" sz="2000" b="0">
                        <a:effectLst/>
                        <a:latin typeface="Comic Sans MS" panose="030F0702030302020204" pitchFamily="66"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fr-FR" sz="2400" b="0" dirty="0">
                          <a:effectLst/>
                          <a:latin typeface="Comic Sans MS" panose="030F0702030302020204" pitchFamily="66" charset="0"/>
                        </a:rPr>
                        <a:t>Formule semi développée</a:t>
                      </a:r>
                      <a:endParaRPr lang="fr-FR" sz="2000" b="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06179173"/>
                  </a:ext>
                </a:extLst>
              </a:tr>
              <a:tr h="1832468">
                <a:tc>
                  <a:txBody>
                    <a:bodyPr/>
                    <a:lstStyle/>
                    <a:p>
                      <a:pPr algn="ctr">
                        <a:lnSpc>
                          <a:spcPct val="107000"/>
                        </a:lnSpc>
                        <a:spcAft>
                          <a:spcPts val="800"/>
                        </a:spcAft>
                      </a:pPr>
                      <a:r>
                        <a:rPr lang="fr-FR" sz="2400" b="0" dirty="0" err="1">
                          <a:effectLst/>
                          <a:latin typeface="Comic Sans MS" panose="030F0702030302020204" pitchFamily="66" charset="0"/>
                        </a:rPr>
                        <a:t>Ethanamine</a:t>
                      </a:r>
                      <a:endParaRPr lang="fr-FR" sz="2000" b="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endParaRPr lang="fr-FR" sz="2400" b="0">
                        <a:effectLst/>
                        <a:latin typeface="Comic Sans MS" panose="030F0702030302020204" pitchFamily="66"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95714962"/>
                  </a:ext>
                </a:extLst>
              </a:tr>
              <a:tr h="1865714">
                <a:tc>
                  <a:txBody>
                    <a:bodyPr/>
                    <a:lstStyle/>
                    <a:p>
                      <a:pPr algn="ctr">
                        <a:lnSpc>
                          <a:spcPct val="107000"/>
                        </a:lnSpc>
                        <a:spcAft>
                          <a:spcPts val="800"/>
                        </a:spcAft>
                      </a:pPr>
                      <a:r>
                        <a:rPr lang="fr-FR" sz="2400" b="0">
                          <a:effectLst/>
                          <a:latin typeface="Comic Sans MS" panose="030F0702030302020204" pitchFamily="66" charset="0"/>
                        </a:rPr>
                        <a:t>1-Aminopropane</a:t>
                      </a:r>
                      <a:endParaRPr lang="fr-FR" sz="2000" b="0">
                        <a:effectLst/>
                        <a:latin typeface="Comic Sans MS" panose="030F0702030302020204" pitchFamily="66"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endParaRPr lang="fr-FR" sz="2400" b="0">
                        <a:effectLst/>
                        <a:latin typeface="Comic Sans MS" panose="030F0702030302020204" pitchFamily="66"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89840019"/>
                  </a:ext>
                </a:extLst>
              </a:tr>
              <a:tr h="2071585">
                <a:tc>
                  <a:txBody>
                    <a:bodyPr/>
                    <a:lstStyle/>
                    <a:p>
                      <a:pPr algn="ctr">
                        <a:lnSpc>
                          <a:spcPct val="107000"/>
                        </a:lnSpc>
                        <a:spcAft>
                          <a:spcPts val="800"/>
                        </a:spcAft>
                      </a:pPr>
                      <a:r>
                        <a:rPr lang="fr-FR" sz="2400" b="0">
                          <a:effectLst/>
                          <a:latin typeface="Comic Sans MS" panose="030F0702030302020204" pitchFamily="66" charset="0"/>
                        </a:rPr>
                        <a:t>Méthylamine</a:t>
                      </a:r>
                      <a:endParaRPr lang="fr-FR" sz="2000" b="0">
                        <a:effectLst/>
                        <a:latin typeface="Comic Sans MS" panose="030F0702030302020204" pitchFamily="66"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endParaRPr lang="fr-FR" sz="2400" b="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74400781"/>
                  </a:ext>
                </a:extLst>
              </a:tr>
            </a:tbl>
          </a:graphicData>
        </a:graphic>
      </p:graphicFrame>
      <p:graphicFrame>
        <p:nvGraphicFramePr>
          <p:cNvPr id="3" name="Objet 2">
            <a:extLst>
              <a:ext uri="{FF2B5EF4-FFF2-40B4-BE49-F238E27FC236}">
                <a16:creationId xmlns:a16="http://schemas.microsoft.com/office/drawing/2014/main" id="{BC452552-398B-9CEC-6220-84CE1C69FE0E}"/>
              </a:ext>
            </a:extLst>
          </p:cNvPr>
          <p:cNvGraphicFramePr>
            <a:graphicFrameLocks noChangeAspect="1"/>
          </p:cNvGraphicFramePr>
          <p:nvPr>
            <p:extLst>
              <p:ext uri="{D42A27DB-BD31-4B8C-83A1-F6EECF244321}">
                <p14:modId xmlns:p14="http://schemas.microsoft.com/office/powerpoint/2010/main" val="1981995292"/>
              </p:ext>
            </p:extLst>
          </p:nvPr>
        </p:nvGraphicFramePr>
        <p:xfrm>
          <a:off x="6343600" y="844776"/>
          <a:ext cx="3176700" cy="1748178"/>
        </p:xfrm>
        <a:graphic>
          <a:graphicData uri="http://schemas.openxmlformats.org/presentationml/2006/ole">
            <mc:AlternateContent xmlns:mc="http://schemas.openxmlformats.org/markup-compatibility/2006">
              <mc:Choice xmlns:v="urn:schemas-microsoft-com:vml" Requires="v">
                <p:oleObj name="CS ChemDraw Drawing" r:id="rId2" imgW="1270680" imgH="699271" progId="ChemDraw.Document.6.0">
                  <p:embed/>
                </p:oleObj>
              </mc:Choice>
              <mc:Fallback>
                <p:oleObj name="CS ChemDraw Drawing" r:id="rId2" imgW="1270680" imgH="699271" progId="ChemDraw.Document.6.0">
                  <p:embed/>
                  <p:pic>
                    <p:nvPicPr>
                      <p:cNvPr id="0" name="Object 3"/>
                      <p:cNvPicPr>
                        <a:picLocks noChangeAspect="1" noChangeArrowheads="1"/>
                      </p:cNvPicPr>
                      <p:nvPr/>
                    </p:nvPicPr>
                    <p:blipFill>
                      <a:blip r:embed="rId3"/>
                      <a:srcRect/>
                      <a:stretch>
                        <a:fillRect/>
                      </a:stretch>
                    </p:blipFill>
                    <p:spPr bwMode="auto">
                      <a:xfrm>
                        <a:off x="6343600" y="844776"/>
                        <a:ext cx="3176700" cy="174817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 name="Objet 3">
            <a:extLst>
              <a:ext uri="{FF2B5EF4-FFF2-40B4-BE49-F238E27FC236}">
                <a16:creationId xmlns:a16="http://schemas.microsoft.com/office/drawing/2014/main" id="{4348C843-AD8F-DC03-2B7D-9A9C1FC1096A}"/>
              </a:ext>
            </a:extLst>
          </p:cNvPr>
          <p:cNvGraphicFramePr>
            <a:graphicFrameLocks noChangeAspect="1"/>
          </p:cNvGraphicFramePr>
          <p:nvPr>
            <p:extLst>
              <p:ext uri="{D42A27DB-BD31-4B8C-83A1-F6EECF244321}">
                <p14:modId xmlns:p14="http://schemas.microsoft.com/office/powerpoint/2010/main" val="2811294274"/>
              </p:ext>
            </p:extLst>
          </p:nvPr>
        </p:nvGraphicFramePr>
        <p:xfrm>
          <a:off x="5768964" y="2684046"/>
          <a:ext cx="4129328" cy="1752005"/>
        </p:xfrm>
        <a:graphic>
          <a:graphicData uri="http://schemas.openxmlformats.org/presentationml/2006/ole">
            <mc:AlternateContent xmlns:mc="http://schemas.openxmlformats.org/markup-compatibility/2006">
              <mc:Choice xmlns:v="urn:schemas-microsoft-com:vml" Requires="v">
                <p:oleObj name="CS ChemDraw Drawing" r:id="rId4" imgW="1651731" imgH="700802" progId="ChemDraw.Document.6.0">
                  <p:embed/>
                </p:oleObj>
              </mc:Choice>
              <mc:Fallback>
                <p:oleObj name="CS ChemDraw Drawing" r:id="rId4" imgW="1651731" imgH="700802" progId="ChemDraw.Document.6.0">
                  <p:embed/>
                  <p:pic>
                    <p:nvPicPr>
                      <p:cNvPr id="0" name="Object 2"/>
                      <p:cNvPicPr>
                        <a:picLocks noChangeAspect="1" noChangeArrowheads="1"/>
                      </p:cNvPicPr>
                      <p:nvPr/>
                    </p:nvPicPr>
                    <p:blipFill>
                      <a:blip r:embed="rId5"/>
                      <a:srcRect/>
                      <a:stretch>
                        <a:fillRect/>
                      </a:stretch>
                    </p:blipFill>
                    <p:spPr bwMode="auto">
                      <a:xfrm>
                        <a:off x="5768964" y="2684046"/>
                        <a:ext cx="4129328" cy="175200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t 4">
            <a:extLst>
              <a:ext uri="{FF2B5EF4-FFF2-40B4-BE49-F238E27FC236}">
                <a16:creationId xmlns:a16="http://schemas.microsoft.com/office/drawing/2014/main" id="{6055CC5C-D5B5-C4B2-9884-F6775E01D2C0}"/>
              </a:ext>
            </a:extLst>
          </p:cNvPr>
          <p:cNvGraphicFramePr>
            <a:graphicFrameLocks noChangeAspect="1"/>
          </p:cNvGraphicFramePr>
          <p:nvPr>
            <p:extLst>
              <p:ext uri="{D42A27DB-BD31-4B8C-83A1-F6EECF244321}">
                <p14:modId xmlns:p14="http://schemas.microsoft.com/office/powerpoint/2010/main" val="1671096529"/>
              </p:ext>
            </p:extLst>
          </p:nvPr>
        </p:nvGraphicFramePr>
        <p:xfrm>
          <a:off x="6788506" y="4613134"/>
          <a:ext cx="2227895" cy="1797163"/>
        </p:xfrm>
        <a:graphic>
          <a:graphicData uri="http://schemas.openxmlformats.org/presentationml/2006/ole">
            <mc:AlternateContent xmlns:mc="http://schemas.openxmlformats.org/markup-compatibility/2006">
              <mc:Choice xmlns:v="urn:schemas-microsoft-com:vml" Requires="v">
                <p:oleObj name="CS ChemDraw Drawing" r:id="rId6" imgW="891158" imgH="718865" progId="ChemDraw.Document.6.0">
                  <p:embed/>
                </p:oleObj>
              </mc:Choice>
              <mc:Fallback>
                <p:oleObj name="CS ChemDraw Drawing" r:id="rId6" imgW="891158" imgH="718865" progId="ChemDraw.Document.6.0">
                  <p:embed/>
                  <p:pic>
                    <p:nvPicPr>
                      <p:cNvPr id="0" name="Object 1"/>
                      <p:cNvPicPr>
                        <a:picLocks noChangeAspect="1" noChangeArrowheads="1"/>
                      </p:cNvPicPr>
                      <p:nvPr/>
                    </p:nvPicPr>
                    <p:blipFill>
                      <a:blip r:embed="rId7"/>
                      <a:srcRect/>
                      <a:stretch>
                        <a:fillRect/>
                      </a:stretch>
                    </p:blipFill>
                    <p:spPr bwMode="auto">
                      <a:xfrm>
                        <a:off x="6788506" y="4613134"/>
                        <a:ext cx="2227895" cy="17971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4356769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B2CD7218-EB51-826E-7CD6-ECE0805A9ED1}"/>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3" name="ZoneTexte 2">
            <a:extLst>
              <a:ext uri="{FF2B5EF4-FFF2-40B4-BE49-F238E27FC236}">
                <a16:creationId xmlns:a16="http://schemas.microsoft.com/office/drawing/2014/main" id="{752BE49C-66AF-9759-A139-9A2A3FEE298A}"/>
              </a:ext>
            </a:extLst>
          </p:cNvPr>
          <p:cNvSpPr txBox="1"/>
          <p:nvPr/>
        </p:nvSpPr>
        <p:spPr>
          <a:xfrm>
            <a:off x="0" y="0"/>
            <a:ext cx="12192000" cy="584775"/>
          </a:xfrm>
          <a:prstGeom prst="rect">
            <a:avLst/>
          </a:prstGeom>
          <a:noFill/>
        </p:spPr>
        <p:txBody>
          <a:bodyPr wrap="square">
            <a:spAutoFit/>
          </a:bodyPr>
          <a:lstStyle/>
          <a:p>
            <a:pPr algn="ctr"/>
            <a:r>
              <a:rPr lang="fr-FR" sz="3200" b="1" dirty="0">
                <a:solidFill>
                  <a:srgbClr val="FF0000"/>
                </a:solidFill>
                <a:effectLst/>
                <a:latin typeface="Comic Sans MS" panose="030F0702030302020204" pitchFamily="66" charset="0"/>
                <a:ea typeface="Calibri" panose="020F0502020204030204" pitchFamily="34" charset="0"/>
                <a:cs typeface="Times New Roman" panose="02020603050405020304" pitchFamily="18" charset="0"/>
              </a:rPr>
              <a:t>Les amides</a:t>
            </a:r>
            <a:endParaRPr lang="fr-FR" sz="3200" dirty="0"/>
          </a:p>
        </p:txBody>
      </p:sp>
      <p:sp>
        <p:nvSpPr>
          <p:cNvPr id="5" name="ZoneTexte 4">
            <a:extLst>
              <a:ext uri="{FF2B5EF4-FFF2-40B4-BE49-F238E27FC236}">
                <a16:creationId xmlns:a16="http://schemas.microsoft.com/office/drawing/2014/main" id="{8CCBB27B-654A-3C7F-2616-4F6C7AC29E90}"/>
              </a:ext>
            </a:extLst>
          </p:cNvPr>
          <p:cNvSpPr txBox="1"/>
          <p:nvPr/>
        </p:nvSpPr>
        <p:spPr>
          <a:xfrm>
            <a:off x="-1" y="536650"/>
            <a:ext cx="12191999" cy="1654684"/>
          </a:xfrm>
          <a:prstGeom prst="rect">
            <a:avLst/>
          </a:prstGeom>
          <a:noFill/>
        </p:spPr>
        <p:txBody>
          <a:bodyPr wrap="square">
            <a:spAutoFit/>
          </a:bodyPr>
          <a:lstStyle/>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Times New Roman" panose="02020603050405020304" pitchFamily="18" charset="0"/>
              </a:rPr>
              <a:t>Un amide est un </a:t>
            </a:r>
            <a:r>
              <a:rPr lang="fr-FR" sz="2400" u="none" strike="noStrike" dirty="0">
                <a:effectLst/>
                <a:latin typeface="Comic Sans MS" panose="030F0702030302020204" pitchFamily="66" charset="0"/>
                <a:ea typeface="Calibri" panose="020F0502020204030204" pitchFamily="34" charset="0"/>
                <a:cs typeface="Times New Roman" panose="02020603050405020304" pitchFamily="18" charset="0"/>
              </a:rPr>
              <a:t>composé organique</a:t>
            </a:r>
            <a:r>
              <a:rPr lang="fr-FR" sz="2400" dirty="0">
                <a:effectLst/>
                <a:latin typeface="Comic Sans MS" panose="030F0702030302020204" pitchFamily="66" charset="0"/>
                <a:ea typeface="Calibri" panose="020F0502020204030204" pitchFamily="34" charset="0"/>
                <a:cs typeface="Times New Roman" panose="02020603050405020304" pitchFamily="18" charset="0"/>
              </a:rPr>
              <a:t> dérivé d'un </a:t>
            </a:r>
            <a:r>
              <a:rPr lang="fr-FR" sz="2400" u="none" strike="noStrike" dirty="0">
                <a:effectLst/>
                <a:latin typeface="Comic Sans MS" panose="030F0702030302020204" pitchFamily="66" charset="0"/>
                <a:ea typeface="Calibri" panose="020F0502020204030204" pitchFamily="34" charset="0"/>
                <a:cs typeface="Times New Roman" panose="02020603050405020304" pitchFamily="18" charset="0"/>
              </a:rPr>
              <a:t>acide carboxylique</a:t>
            </a:r>
            <a:r>
              <a:rPr lang="fr-FR" sz="2400" dirty="0">
                <a:effectLst/>
                <a:latin typeface="Comic Sans MS" panose="030F0702030302020204" pitchFamily="66" charset="0"/>
                <a:ea typeface="Calibri" panose="020F0502020204030204" pitchFamily="34" charset="0"/>
                <a:cs typeface="Times New Roman" panose="02020603050405020304" pitchFamily="18" charset="0"/>
              </a:rPr>
              <a:t>, il possède un atome d'</a:t>
            </a:r>
            <a:r>
              <a:rPr lang="fr-FR" sz="2400" u="none" strike="noStrike" dirty="0">
                <a:effectLst/>
                <a:latin typeface="Comic Sans MS" panose="030F0702030302020204" pitchFamily="66" charset="0"/>
                <a:ea typeface="Calibri" panose="020F0502020204030204" pitchFamily="34" charset="0"/>
                <a:cs typeface="Times New Roman" panose="02020603050405020304" pitchFamily="18" charset="0"/>
              </a:rPr>
              <a:t>azote</a:t>
            </a:r>
            <a:r>
              <a:rPr lang="fr-FR" sz="2400" dirty="0">
                <a:effectLst/>
                <a:latin typeface="Comic Sans MS" panose="030F0702030302020204" pitchFamily="66" charset="0"/>
                <a:ea typeface="Calibri" panose="020F0502020204030204" pitchFamily="34" charset="0"/>
                <a:cs typeface="Times New Roman" panose="02020603050405020304" pitchFamily="18" charset="0"/>
              </a:rPr>
              <a:t> lié à son groupement </a:t>
            </a:r>
            <a:r>
              <a:rPr lang="fr-FR" sz="2400" u="none" strike="noStrike" dirty="0">
                <a:effectLst/>
                <a:latin typeface="Comic Sans MS" panose="030F0702030302020204" pitchFamily="66" charset="0"/>
                <a:ea typeface="Calibri" panose="020F0502020204030204" pitchFamily="34" charset="0"/>
                <a:cs typeface="Times New Roman" panose="02020603050405020304" pitchFamily="18" charset="0"/>
              </a:rPr>
              <a:t>carbonyle</a:t>
            </a:r>
            <a:r>
              <a:rPr lang="fr-FR" sz="2400" dirty="0">
                <a:effectLst/>
                <a:latin typeface="Comic Sans MS" panose="030F0702030302020204" pitchFamily="66" charset="0"/>
                <a:ea typeface="Calibri" panose="020F0502020204030204" pitchFamily="34" charset="0"/>
                <a:cs typeface="Times New Roman" panose="02020603050405020304" pitchFamily="18" charset="0"/>
              </a:rPr>
              <a:t>. Les amides sont un groupe important dans la biochimie, parce qu'ils sont responsables de la </a:t>
            </a:r>
            <a:r>
              <a:rPr lang="fr-FR" sz="2400" u="none" strike="noStrike" dirty="0">
                <a:effectLst/>
                <a:latin typeface="Comic Sans MS" panose="030F0702030302020204" pitchFamily="66" charset="0"/>
                <a:ea typeface="Calibri" panose="020F0502020204030204" pitchFamily="34" charset="0"/>
                <a:cs typeface="Times New Roman" panose="02020603050405020304" pitchFamily="18" charset="0"/>
              </a:rPr>
              <a:t>liaison peptidique</a:t>
            </a:r>
            <a:r>
              <a:rPr lang="fr-FR" sz="2400" dirty="0">
                <a:effectLst/>
                <a:latin typeface="Comic Sans MS" panose="030F0702030302020204" pitchFamily="66" charset="0"/>
                <a:ea typeface="Calibri" panose="020F0502020204030204" pitchFamily="34" charset="0"/>
                <a:cs typeface="Times New Roman" panose="02020603050405020304" pitchFamily="18" charset="0"/>
              </a:rPr>
              <a:t> entre les différents </a:t>
            </a:r>
            <a:r>
              <a:rPr lang="fr-FR" sz="2400" u="none" strike="noStrike" dirty="0">
                <a:effectLst/>
                <a:latin typeface="Comic Sans MS" panose="030F0702030302020204" pitchFamily="66" charset="0"/>
                <a:ea typeface="Calibri" panose="020F0502020204030204" pitchFamily="34" charset="0"/>
                <a:cs typeface="Times New Roman" panose="02020603050405020304" pitchFamily="18" charset="0"/>
              </a:rPr>
              <a:t>acides aminés</a:t>
            </a:r>
            <a:r>
              <a:rPr lang="fr-FR" sz="2400" dirty="0">
                <a:effectLst/>
                <a:latin typeface="Comic Sans MS" panose="030F0702030302020204" pitchFamily="66" charset="0"/>
                <a:ea typeface="Calibri" panose="020F0502020204030204" pitchFamily="34" charset="0"/>
                <a:cs typeface="Times New Roman" panose="02020603050405020304" pitchFamily="18" charset="0"/>
              </a:rPr>
              <a:t> qui forment les </a:t>
            </a:r>
            <a:r>
              <a:rPr lang="fr-FR" sz="2400" u="none" strike="noStrike" dirty="0">
                <a:effectLst/>
                <a:latin typeface="Comic Sans MS" panose="030F0702030302020204" pitchFamily="66" charset="0"/>
                <a:ea typeface="Calibri" panose="020F0502020204030204" pitchFamily="34" charset="0"/>
                <a:cs typeface="Times New Roman" panose="02020603050405020304" pitchFamily="18" charset="0"/>
              </a:rPr>
              <a:t>protéines</a:t>
            </a:r>
            <a:r>
              <a:rPr lang="fr-FR" sz="2400" dirty="0">
                <a:effectLst/>
                <a:latin typeface="Comic Sans MS" panose="030F0702030302020204" pitchFamily="66" charset="0"/>
                <a:ea typeface="Calibri" panose="020F0502020204030204" pitchFamily="34" charset="0"/>
                <a:cs typeface="Times New Roman" panose="02020603050405020304" pitchFamily="18" charset="0"/>
              </a:rPr>
              <a:t>.</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6" name="Tableau 5">
            <a:extLst>
              <a:ext uri="{FF2B5EF4-FFF2-40B4-BE49-F238E27FC236}">
                <a16:creationId xmlns:a16="http://schemas.microsoft.com/office/drawing/2014/main" id="{8FDAF6AF-1F86-354F-F197-63EDA95D67DB}"/>
              </a:ext>
            </a:extLst>
          </p:cNvPr>
          <p:cNvGraphicFramePr>
            <a:graphicFrameLocks noGrp="1"/>
          </p:cNvGraphicFramePr>
          <p:nvPr>
            <p:extLst>
              <p:ext uri="{D42A27DB-BD31-4B8C-83A1-F6EECF244321}">
                <p14:modId xmlns:p14="http://schemas.microsoft.com/office/powerpoint/2010/main" val="149462061"/>
              </p:ext>
            </p:extLst>
          </p:nvPr>
        </p:nvGraphicFramePr>
        <p:xfrm>
          <a:off x="503402" y="2199907"/>
          <a:ext cx="11513574" cy="4513718"/>
        </p:xfrm>
        <a:graphic>
          <a:graphicData uri="http://schemas.openxmlformats.org/drawingml/2006/table">
            <a:tbl>
              <a:tblPr firstRow="1" firstCol="1" lastRow="1" lastCol="1" bandRow="1" bandCol="1">
                <a:tableStyleId>{5C22544A-7EE6-4342-B048-85BDC9FD1C3A}</a:tableStyleId>
              </a:tblPr>
              <a:tblGrid>
                <a:gridCol w="3185651">
                  <a:extLst>
                    <a:ext uri="{9D8B030D-6E8A-4147-A177-3AD203B41FA5}">
                      <a16:colId xmlns:a16="http://schemas.microsoft.com/office/drawing/2014/main" val="1714461696"/>
                    </a:ext>
                  </a:extLst>
                </a:gridCol>
                <a:gridCol w="2792362">
                  <a:extLst>
                    <a:ext uri="{9D8B030D-6E8A-4147-A177-3AD203B41FA5}">
                      <a16:colId xmlns:a16="http://schemas.microsoft.com/office/drawing/2014/main" val="610918159"/>
                    </a:ext>
                  </a:extLst>
                </a:gridCol>
                <a:gridCol w="2762864">
                  <a:extLst>
                    <a:ext uri="{9D8B030D-6E8A-4147-A177-3AD203B41FA5}">
                      <a16:colId xmlns:a16="http://schemas.microsoft.com/office/drawing/2014/main" val="2581217414"/>
                    </a:ext>
                  </a:extLst>
                </a:gridCol>
                <a:gridCol w="2772697">
                  <a:extLst>
                    <a:ext uri="{9D8B030D-6E8A-4147-A177-3AD203B41FA5}">
                      <a16:colId xmlns:a16="http://schemas.microsoft.com/office/drawing/2014/main" val="2729849523"/>
                    </a:ext>
                  </a:extLst>
                </a:gridCol>
              </a:tblGrid>
              <a:tr h="365125">
                <a:tc>
                  <a:txBody>
                    <a:bodyPr/>
                    <a:lstStyle/>
                    <a:p>
                      <a:pPr algn="ctr">
                        <a:lnSpc>
                          <a:spcPct val="107000"/>
                        </a:lnSpc>
                        <a:spcAft>
                          <a:spcPts val="800"/>
                        </a:spcAft>
                      </a:pPr>
                      <a:r>
                        <a:rPr lang="fr-FR" sz="2400" b="0" dirty="0">
                          <a:effectLst/>
                          <a:latin typeface="Comic Sans MS" panose="030F0702030302020204" pitchFamily="66" charset="0"/>
                        </a:rPr>
                        <a:t>Groupe caractéristique </a:t>
                      </a:r>
                      <a:r>
                        <a:rPr lang="fr-FR" sz="2400" b="0" dirty="0" err="1">
                          <a:effectLst/>
                          <a:latin typeface="Comic Sans MS" panose="030F0702030302020204" pitchFamily="66" charset="0"/>
                        </a:rPr>
                        <a:t>amido</a:t>
                      </a:r>
                      <a:endParaRPr lang="fr-FR" sz="2000" b="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a:lnSpc>
                          <a:spcPct val="107000"/>
                        </a:lnSpc>
                        <a:spcAft>
                          <a:spcPts val="800"/>
                        </a:spcAft>
                      </a:pPr>
                      <a:r>
                        <a:rPr lang="fr-FR" sz="2400" b="0" dirty="0">
                          <a:effectLst/>
                          <a:latin typeface="Comic Sans MS" panose="030F0702030302020204" pitchFamily="66" charset="0"/>
                        </a:rPr>
                        <a:t>Formule générale d'un amide</a:t>
                      </a:r>
                      <a:endParaRPr lang="fr-FR" sz="2000" b="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103854701"/>
                  </a:ext>
                </a:extLst>
              </a:tr>
              <a:tr h="3752289">
                <a:tc>
                  <a:txBody>
                    <a:bodyPr/>
                    <a:lstStyle/>
                    <a:p>
                      <a:pPr algn="ctr">
                        <a:lnSpc>
                          <a:spcPct val="107000"/>
                        </a:lnSpc>
                        <a:spcAft>
                          <a:spcPts val="800"/>
                        </a:spcAft>
                      </a:pPr>
                      <a:endParaRPr lang="fr-FR" sz="2400" b="0">
                        <a:effectLst/>
                        <a:latin typeface="Comic Sans MS" panose="030F0702030302020204" pitchFamily="66"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endParaRPr lang="fr-FR" sz="2400" b="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endParaRPr lang="fr-FR" sz="2400" b="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endParaRPr lang="fr-FR" sz="2400" b="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81726999"/>
                  </a:ext>
                </a:extLst>
              </a:tr>
            </a:tbl>
          </a:graphicData>
        </a:graphic>
      </p:graphicFrame>
      <p:graphicFrame>
        <p:nvGraphicFramePr>
          <p:cNvPr id="7" name="Objet 6">
            <a:extLst>
              <a:ext uri="{FF2B5EF4-FFF2-40B4-BE49-F238E27FC236}">
                <a16:creationId xmlns:a16="http://schemas.microsoft.com/office/drawing/2014/main" id="{8A0C1297-57F9-91F7-6DDC-5E917D9327DA}"/>
              </a:ext>
            </a:extLst>
          </p:cNvPr>
          <p:cNvGraphicFramePr>
            <a:graphicFrameLocks noChangeAspect="1"/>
          </p:cNvGraphicFramePr>
          <p:nvPr>
            <p:extLst>
              <p:ext uri="{D42A27DB-BD31-4B8C-83A1-F6EECF244321}">
                <p14:modId xmlns:p14="http://schemas.microsoft.com/office/powerpoint/2010/main" val="3247876861"/>
              </p:ext>
            </p:extLst>
          </p:nvPr>
        </p:nvGraphicFramePr>
        <p:xfrm>
          <a:off x="901801" y="3831617"/>
          <a:ext cx="2204958" cy="1923455"/>
        </p:xfrm>
        <a:graphic>
          <a:graphicData uri="http://schemas.openxmlformats.org/presentationml/2006/ole">
            <mc:AlternateContent xmlns:mc="http://schemas.openxmlformats.org/markup-compatibility/2006">
              <mc:Choice xmlns:v="urn:schemas-microsoft-com:vml" Requires="v">
                <p:oleObj name="CS ChemDraw Drawing" r:id="rId2" imgW="881983" imgH="769382" progId="ChemDraw.Document.6.0">
                  <p:embed/>
                </p:oleObj>
              </mc:Choice>
              <mc:Fallback>
                <p:oleObj name="CS ChemDraw Drawing" r:id="rId2" imgW="881983" imgH="769382" progId="ChemDraw.Document.6.0">
                  <p:embed/>
                  <p:pic>
                    <p:nvPicPr>
                      <p:cNvPr id="0" name="Object 4"/>
                      <p:cNvPicPr>
                        <a:picLocks noChangeAspect="1" noChangeArrowheads="1"/>
                      </p:cNvPicPr>
                      <p:nvPr/>
                    </p:nvPicPr>
                    <p:blipFill>
                      <a:blip r:embed="rId3"/>
                      <a:srcRect/>
                      <a:stretch>
                        <a:fillRect/>
                      </a:stretch>
                    </p:blipFill>
                    <p:spPr bwMode="auto">
                      <a:xfrm>
                        <a:off x="901801" y="3831617"/>
                        <a:ext cx="2204958" cy="192345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t 7">
            <a:extLst>
              <a:ext uri="{FF2B5EF4-FFF2-40B4-BE49-F238E27FC236}">
                <a16:creationId xmlns:a16="http://schemas.microsoft.com/office/drawing/2014/main" id="{69E9433B-5ED8-F736-B08C-0F6146C8B25A}"/>
              </a:ext>
            </a:extLst>
          </p:cNvPr>
          <p:cNvGraphicFramePr>
            <a:graphicFrameLocks noChangeAspect="1"/>
          </p:cNvGraphicFramePr>
          <p:nvPr>
            <p:extLst>
              <p:ext uri="{D42A27DB-BD31-4B8C-83A1-F6EECF244321}">
                <p14:modId xmlns:p14="http://schemas.microsoft.com/office/powerpoint/2010/main" val="1882739877"/>
              </p:ext>
            </p:extLst>
          </p:nvPr>
        </p:nvGraphicFramePr>
        <p:xfrm>
          <a:off x="6692809" y="3736706"/>
          <a:ext cx="2357103" cy="2101793"/>
        </p:xfrm>
        <a:graphic>
          <a:graphicData uri="http://schemas.openxmlformats.org/presentationml/2006/ole">
            <mc:AlternateContent xmlns:mc="http://schemas.openxmlformats.org/markup-compatibility/2006">
              <mc:Choice xmlns:v="urn:schemas-microsoft-com:vml" Requires="v">
                <p:oleObj name="CS ChemDraw Drawing" r:id="rId4" imgW="942841" imgH="840717" progId="ChemDraw.Document.6.0">
                  <p:embed/>
                </p:oleObj>
              </mc:Choice>
              <mc:Fallback>
                <p:oleObj name="CS ChemDraw Drawing" r:id="rId4" imgW="942841" imgH="840717" progId="ChemDraw.Document.6.0">
                  <p:embed/>
                  <p:pic>
                    <p:nvPicPr>
                      <p:cNvPr id="0" name="Object 3"/>
                      <p:cNvPicPr>
                        <a:picLocks noChangeAspect="1" noChangeArrowheads="1"/>
                      </p:cNvPicPr>
                      <p:nvPr/>
                    </p:nvPicPr>
                    <p:blipFill>
                      <a:blip r:embed="rId5"/>
                      <a:srcRect/>
                      <a:stretch>
                        <a:fillRect/>
                      </a:stretch>
                    </p:blipFill>
                    <p:spPr bwMode="auto">
                      <a:xfrm>
                        <a:off x="6692809" y="3736706"/>
                        <a:ext cx="2357103" cy="210179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t 8">
            <a:extLst>
              <a:ext uri="{FF2B5EF4-FFF2-40B4-BE49-F238E27FC236}">
                <a16:creationId xmlns:a16="http://schemas.microsoft.com/office/drawing/2014/main" id="{A0DD2E9C-89F3-DFCD-B23B-73A73C004350}"/>
              </a:ext>
            </a:extLst>
          </p:cNvPr>
          <p:cNvGraphicFramePr>
            <a:graphicFrameLocks noChangeAspect="1"/>
          </p:cNvGraphicFramePr>
          <p:nvPr>
            <p:extLst>
              <p:ext uri="{D42A27DB-BD31-4B8C-83A1-F6EECF244321}">
                <p14:modId xmlns:p14="http://schemas.microsoft.com/office/powerpoint/2010/main" val="636441978"/>
              </p:ext>
            </p:extLst>
          </p:nvPr>
        </p:nvGraphicFramePr>
        <p:xfrm>
          <a:off x="3792524" y="3736706"/>
          <a:ext cx="2517658" cy="2113275"/>
        </p:xfrm>
        <a:graphic>
          <a:graphicData uri="http://schemas.openxmlformats.org/presentationml/2006/ole">
            <mc:AlternateContent xmlns:mc="http://schemas.openxmlformats.org/markup-compatibility/2006">
              <mc:Choice xmlns:v="urn:schemas-microsoft-com:vml" Requires="v">
                <p:oleObj name="CS ChemDraw Drawing" r:id="rId6" imgW="1007063" imgH="845310" progId="ChemDraw.Document.6.0">
                  <p:embed/>
                </p:oleObj>
              </mc:Choice>
              <mc:Fallback>
                <p:oleObj name="CS ChemDraw Drawing" r:id="rId6" imgW="1007063" imgH="845310" progId="ChemDraw.Document.6.0">
                  <p:embed/>
                  <p:pic>
                    <p:nvPicPr>
                      <p:cNvPr id="0" name="Object 2"/>
                      <p:cNvPicPr>
                        <a:picLocks noChangeAspect="1" noChangeArrowheads="1"/>
                      </p:cNvPicPr>
                      <p:nvPr/>
                    </p:nvPicPr>
                    <p:blipFill>
                      <a:blip r:embed="rId7"/>
                      <a:srcRect/>
                      <a:stretch>
                        <a:fillRect/>
                      </a:stretch>
                    </p:blipFill>
                    <p:spPr bwMode="auto">
                      <a:xfrm>
                        <a:off x="3792524" y="3736706"/>
                        <a:ext cx="2517658" cy="2113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t 9">
            <a:extLst>
              <a:ext uri="{FF2B5EF4-FFF2-40B4-BE49-F238E27FC236}">
                <a16:creationId xmlns:a16="http://schemas.microsoft.com/office/drawing/2014/main" id="{C9F53409-D64E-FC33-1101-4BE54BDB0530}"/>
              </a:ext>
            </a:extLst>
          </p:cNvPr>
          <p:cNvGraphicFramePr>
            <a:graphicFrameLocks noChangeAspect="1"/>
          </p:cNvGraphicFramePr>
          <p:nvPr>
            <p:extLst>
              <p:ext uri="{D42A27DB-BD31-4B8C-83A1-F6EECF244321}">
                <p14:modId xmlns:p14="http://schemas.microsoft.com/office/powerpoint/2010/main" val="1583349474"/>
              </p:ext>
            </p:extLst>
          </p:nvPr>
        </p:nvGraphicFramePr>
        <p:xfrm>
          <a:off x="9369277" y="3740533"/>
          <a:ext cx="2520718" cy="2109448"/>
        </p:xfrm>
        <a:graphic>
          <a:graphicData uri="http://schemas.openxmlformats.org/presentationml/2006/ole">
            <mc:AlternateContent xmlns:mc="http://schemas.openxmlformats.org/markup-compatibility/2006">
              <mc:Choice xmlns:v="urn:schemas-microsoft-com:vml" Requires="v">
                <p:oleObj name="CS ChemDraw Drawing" r:id="rId8" imgW="1008287" imgH="843779" progId="ChemDraw.Document.6.0">
                  <p:embed/>
                </p:oleObj>
              </mc:Choice>
              <mc:Fallback>
                <p:oleObj name="CS ChemDraw Drawing" r:id="rId8" imgW="1008287" imgH="843779" progId="ChemDraw.Document.6.0">
                  <p:embed/>
                  <p:pic>
                    <p:nvPicPr>
                      <p:cNvPr id="0" name="Object 1"/>
                      <p:cNvPicPr>
                        <a:picLocks noChangeAspect="1" noChangeArrowheads="1"/>
                      </p:cNvPicPr>
                      <p:nvPr/>
                    </p:nvPicPr>
                    <p:blipFill>
                      <a:blip r:embed="rId9"/>
                      <a:srcRect/>
                      <a:stretch>
                        <a:fillRect/>
                      </a:stretch>
                    </p:blipFill>
                    <p:spPr bwMode="auto">
                      <a:xfrm>
                        <a:off x="9369277" y="3740533"/>
                        <a:ext cx="2520718" cy="210944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8237959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B2CD7218-EB51-826E-7CD6-ECE0805A9ED1}"/>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graphicFrame>
        <p:nvGraphicFramePr>
          <p:cNvPr id="2" name="Tableau 1">
            <a:extLst>
              <a:ext uri="{FF2B5EF4-FFF2-40B4-BE49-F238E27FC236}">
                <a16:creationId xmlns:a16="http://schemas.microsoft.com/office/drawing/2014/main" id="{D77F25E6-692A-452C-AD37-C7F8E96B6EC4}"/>
              </a:ext>
            </a:extLst>
          </p:cNvPr>
          <p:cNvGraphicFramePr>
            <a:graphicFrameLocks noGrp="1"/>
          </p:cNvGraphicFramePr>
          <p:nvPr>
            <p:extLst>
              <p:ext uri="{D42A27DB-BD31-4B8C-83A1-F6EECF244321}">
                <p14:modId xmlns:p14="http://schemas.microsoft.com/office/powerpoint/2010/main" val="1454627385"/>
              </p:ext>
            </p:extLst>
          </p:nvPr>
        </p:nvGraphicFramePr>
        <p:xfrm>
          <a:off x="171727" y="214740"/>
          <a:ext cx="11872788" cy="6333544"/>
        </p:xfrm>
        <a:graphic>
          <a:graphicData uri="http://schemas.openxmlformats.org/drawingml/2006/table">
            <a:tbl>
              <a:tblPr firstRow="1" firstCol="1" lastRow="1" lastCol="1" bandRow="1" bandCol="1">
                <a:tableStyleId>{5C22544A-7EE6-4342-B048-85BDC9FD1C3A}</a:tableStyleId>
              </a:tblPr>
              <a:tblGrid>
                <a:gridCol w="3820170">
                  <a:extLst>
                    <a:ext uri="{9D8B030D-6E8A-4147-A177-3AD203B41FA5}">
                      <a16:colId xmlns:a16="http://schemas.microsoft.com/office/drawing/2014/main" val="4060524533"/>
                    </a:ext>
                  </a:extLst>
                </a:gridCol>
                <a:gridCol w="4650658">
                  <a:extLst>
                    <a:ext uri="{9D8B030D-6E8A-4147-A177-3AD203B41FA5}">
                      <a16:colId xmlns:a16="http://schemas.microsoft.com/office/drawing/2014/main" val="3872277188"/>
                    </a:ext>
                  </a:extLst>
                </a:gridCol>
                <a:gridCol w="3401960">
                  <a:extLst>
                    <a:ext uri="{9D8B030D-6E8A-4147-A177-3AD203B41FA5}">
                      <a16:colId xmlns:a16="http://schemas.microsoft.com/office/drawing/2014/main" val="888193715"/>
                    </a:ext>
                  </a:extLst>
                </a:gridCol>
              </a:tblGrid>
              <a:tr h="653609">
                <a:tc gridSpan="3">
                  <a:txBody>
                    <a:bodyPr/>
                    <a:lstStyle/>
                    <a:p>
                      <a:pPr algn="ctr">
                        <a:lnSpc>
                          <a:spcPct val="107000"/>
                        </a:lnSpc>
                        <a:spcAft>
                          <a:spcPts val="800"/>
                        </a:spcAft>
                      </a:pPr>
                      <a:r>
                        <a:rPr lang="fr-FR" sz="2400" b="0" dirty="0">
                          <a:effectLst/>
                          <a:latin typeface="Comic Sans MS" panose="030F0702030302020204" pitchFamily="66" charset="0"/>
                        </a:rPr>
                        <a:t>Amide et Formule semi développée</a:t>
                      </a:r>
                      <a:endParaRPr lang="fr-FR" sz="2400" b="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lnSpc>
                          <a:spcPct val="107000"/>
                        </a:lnSpc>
                        <a:spcAft>
                          <a:spcPts val="800"/>
                        </a:spcAft>
                      </a:pP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fr-FR"/>
                    </a:p>
                  </a:txBody>
                  <a:tcPr/>
                </a:tc>
                <a:extLst>
                  <a:ext uri="{0D108BD9-81ED-4DB2-BD59-A6C34878D82A}">
                    <a16:rowId xmlns:a16="http://schemas.microsoft.com/office/drawing/2014/main" val="1771880938"/>
                  </a:ext>
                </a:extLst>
              </a:tr>
              <a:tr h="832632">
                <a:tc>
                  <a:txBody>
                    <a:bodyPr/>
                    <a:lstStyle/>
                    <a:p>
                      <a:pPr algn="ctr">
                        <a:lnSpc>
                          <a:spcPct val="107000"/>
                        </a:lnSpc>
                        <a:spcAft>
                          <a:spcPts val="800"/>
                        </a:spcAft>
                      </a:pPr>
                      <a:r>
                        <a:rPr lang="fr-FR" sz="2400" b="0" kern="1200" dirty="0">
                          <a:solidFill>
                            <a:schemeClr val="lt1"/>
                          </a:solidFill>
                          <a:effectLst/>
                          <a:latin typeface="Comic Sans MS" panose="030F0702030302020204" pitchFamily="66" charset="0"/>
                          <a:ea typeface="+mn-ea"/>
                          <a:cs typeface="+mn-cs"/>
                        </a:rPr>
                        <a:t>N-</a:t>
                      </a:r>
                      <a:r>
                        <a:rPr lang="fr-FR" sz="2400" b="0" kern="1200" dirty="0" err="1">
                          <a:solidFill>
                            <a:schemeClr val="lt1"/>
                          </a:solidFill>
                          <a:effectLst/>
                          <a:latin typeface="Comic Sans MS" panose="030F0702030302020204" pitchFamily="66" charset="0"/>
                          <a:ea typeface="+mn-ea"/>
                          <a:cs typeface="+mn-cs"/>
                        </a:rPr>
                        <a:t>Méthyléthanamide</a:t>
                      </a:r>
                      <a:endParaRPr lang="fr-FR" sz="2400" b="0" kern="1200" dirty="0">
                        <a:solidFill>
                          <a:schemeClr val="lt1"/>
                        </a:solidFill>
                        <a:effectLst/>
                        <a:latin typeface="Comic Sans MS" panose="030F0702030302020204" pitchFamily="66" charset="0"/>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fr-FR" sz="2400" b="0" kern="1200" dirty="0">
                          <a:solidFill>
                            <a:schemeClr val="lt1"/>
                          </a:solidFill>
                          <a:effectLst/>
                          <a:latin typeface="Comic Sans MS" panose="030F0702030302020204" pitchFamily="66" charset="0"/>
                          <a:ea typeface="+mn-ea"/>
                          <a:cs typeface="+mn-cs"/>
                        </a:rPr>
                        <a:t>N,2-Diméthylpropanamide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fr-FR" sz="2400" b="0" kern="1200" dirty="0" err="1">
                          <a:solidFill>
                            <a:schemeClr val="lt1"/>
                          </a:solidFill>
                          <a:effectLst/>
                          <a:latin typeface="Comic Sans MS" panose="030F0702030302020204" pitchFamily="66" charset="0"/>
                          <a:ea typeface="+mn-ea"/>
                          <a:cs typeface="+mn-cs"/>
                        </a:rPr>
                        <a:t>Butanamide</a:t>
                      </a:r>
                      <a:endParaRPr lang="fr-FR" sz="2400" b="0" kern="1200" dirty="0">
                        <a:solidFill>
                          <a:schemeClr val="lt1"/>
                        </a:solidFill>
                        <a:effectLst/>
                        <a:latin typeface="Comic Sans MS" panose="030F0702030302020204" pitchFamily="66" charset="0"/>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9931295"/>
                  </a:ext>
                </a:extLst>
              </a:tr>
              <a:tr h="4847303">
                <a:tc>
                  <a:txBody>
                    <a:bodyPr/>
                    <a:lstStyle/>
                    <a:p>
                      <a:pPr algn="ctr">
                        <a:lnSpc>
                          <a:spcPct val="107000"/>
                        </a:lnSpc>
                        <a:spcAft>
                          <a:spcPts val="800"/>
                        </a:spcAft>
                      </a:pPr>
                      <a:endParaRPr lang="fr-FR" sz="2400" b="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endParaRPr lang="fr-FR" sz="2400" b="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endParaRPr lang="fr-FR" sz="2400" b="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02570266"/>
                  </a:ext>
                </a:extLst>
              </a:tr>
            </a:tbl>
          </a:graphicData>
        </a:graphic>
      </p:graphicFrame>
      <p:graphicFrame>
        <p:nvGraphicFramePr>
          <p:cNvPr id="3" name="Objet 2">
            <a:extLst>
              <a:ext uri="{FF2B5EF4-FFF2-40B4-BE49-F238E27FC236}">
                <a16:creationId xmlns:a16="http://schemas.microsoft.com/office/drawing/2014/main" id="{5AD9CAB4-6877-BC49-0BD2-30C180CFEAA6}"/>
              </a:ext>
            </a:extLst>
          </p:cNvPr>
          <p:cNvGraphicFramePr>
            <a:graphicFrameLocks noChangeAspect="1"/>
          </p:cNvGraphicFramePr>
          <p:nvPr>
            <p:extLst>
              <p:ext uri="{D42A27DB-BD31-4B8C-83A1-F6EECF244321}">
                <p14:modId xmlns:p14="http://schemas.microsoft.com/office/powerpoint/2010/main" val="1891455607"/>
              </p:ext>
            </p:extLst>
          </p:nvPr>
        </p:nvGraphicFramePr>
        <p:xfrm>
          <a:off x="369396" y="2946674"/>
          <a:ext cx="3371260" cy="2231550"/>
        </p:xfrm>
        <a:graphic>
          <a:graphicData uri="http://schemas.openxmlformats.org/presentationml/2006/ole">
            <mc:AlternateContent xmlns:mc="http://schemas.openxmlformats.org/markup-compatibility/2006">
              <mc:Choice xmlns:v="urn:schemas-microsoft-com:vml" Requires="v">
                <p:oleObj name="CS ChemDraw Drawing" r:id="rId2" imgW="1348358" imgH="892765" progId="ChemDraw.Document.6.0">
                  <p:embed/>
                </p:oleObj>
              </mc:Choice>
              <mc:Fallback>
                <p:oleObj name="CS ChemDraw Drawing" r:id="rId2" imgW="1348358" imgH="892765" progId="ChemDraw.Document.6.0">
                  <p:embed/>
                  <p:pic>
                    <p:nvPicPr>
                      <p:cNvPr id="0" name="Object 3"/>
                      <p:cNvPicPr>
                        <a:picLocks noChangeAspect="1" noChangeArrowheads="1"/>
                      </p:cNvPicPr>
                      <p:nvPr/>
                    </p:nvPicPr>
                    <p:blipFill>
                      <a:blip r:embed="rId3"/>
                      <a:srcRect/>
                      <a:stretch>
                        <a:fillRect/>
                      </a:stretch>
                    </p:blipFill>
                    <p:spPr bwMode="auto">
                      <a:xfrm>
                        <a:off x="369396" y="2946674"/>
                        <a:ext cx="3371260" cy="2231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 name="Objet 3">
            <a:extLst>
              <a:ext uri="{FF2B5EF4-FFF2-40B4-BE49-F238E27FC236}">
                <a16:creationId xmlns:a16="http://schemas.microsoft.com/office/drawing/2014/main" id="{FC3114D7-6DEA-D595-D15F-DAFB530A7D96}"/>
              </a:ext>
            </a:extLst>
          </p:cNvPr>
          <p:cNvGraphicFramePr>
            <a:graphicFrameLocks noChangeAspect="1"/>
          </p:cNvGraphicFramePr>
          <p:nvPr>
            <p:extLst>
              <p:ext uri="{D42A27DB-BD31-4B8C-83A1-F6EECF244321}">
                <p14:modId xmlns:p14="http://schemas.microsoft.com/office/powerpoint/2010/main" val="4094825360"/>
              </p:ext>
            </p:extLst>
          </p:nvPr>
        </p:nvGraphicFramePr>
        <p:xfrm>
          <a:off x="4177951" y="2772515"/>
          <a:ext cx="4323478" cy="3054375"/>
        </p:xfrm>
        <a:graphic>
          <a:graphicData uri="http://schemas.openxmlformats.org/presentationml/2006/ole">
            <mc:AlternateContent xmlns:mc="http://schemas.openxmlformats.org/markup-compatibility/2006">
              <mc:Choice xmlns:v="urn:schemas-microsoft-com:vml" Requires="v">
                <p:oleObj name="CS ChemDraw Drawing" r:id="rId4" imgW="1729103" imgH="1221887" progId="ChemDraw.Document.6.0">
                  <p:embed/>
                </p:oleObj>
              </mc:Choice>
              <mc:Fallback>
                <p:oleObj name="CS ChemDraw Drawing" r:id="rId4" imgW="1729103" imgH="1221887" progId="ChemDraw.Document.6.0">
                  <p:embed/>
                  <p:pic>
                    <p:nvPicPr>
                      <p:cNvPr id="0" name="Object 2"/>
                      <p:cNvPicPr>
                        <a:picLocks noChangeAspect="1" noChangeArrowheads="1"/>
                      </p:cNvPicPr>
                      <p:nvPr/>
                    </p:nvPicPr>
                    <p:blipFill>
                      <a:blip r:embed="rId5"/>
                      <a:srcRect/>
                      <a:stretch>
                        <a:fillRect/>
                      </a:stretch>
                    </p:blipFill>
                    <p:spPr bwMode="auto">
                      <a:xfrm>
                        <a:off x="4177951" y="2772515"/>
                        <a:ext cx="4323478" cy="3054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t 4">
            <a:extLst>
              <a:ext uri="{FF2B5EF4-FFF2-40B4-BE49-F238E27FC236}">
                <a16:creationId xmlns:a16="http://schemas.microsoft.com/office/drawing/2014/main" id="{5702A400-9814-C68C-C45A-179D11C46965}"/>
              </a:ext>
            </a:extLst>
          </p:cNvPr>
          <p:cNvGraphicFramePr>
            <a:graphicFrameLocks noChangeAspect="1"/>
          </p:cNvGraphicFramePr>
          <p:nvPr>
            <p:extLst>
              <p:ext uri="{D42A27DB-BD31-4B8C-83A1-F6EECF244321}">
                <p14:modId xmlns:p14="http://schemas.microsoft.com/office/powerpoint/2010/main" val="535579606"/>
              </p:ext>
            </p:extLst>
          </p:nvPr>
        </p:nvGraphicFramePr>
        <p:xfrm>
          <a:off x="8831033" y="3181833"/>
          <a:ext cx="2883878" cy="2235738"/>
        </p:xfrm>
        <a:graphic>
          <a:graphicData uri="http://schemas.openxmlformats.org/presentationml/2006/ole">
            <mc:AlternateContent xmlns:mc="http://schemas.openxmlformats.org/markup-compatibility/2006">
              <mc:Choice xmlns:v="urn:schemas-microsoft-com:vml" Requires="v">
                <p:oleObj name="CS ChemDraw Drawing" r:id="rId6" imgW="1153551" imgH="894295" progId="ChemDraw.Document.6.0">
                  <p:embed/>
                </p:oleObj>
              </mc:Choice>
              <mc:Fallback>
                <p:oleObj name="CS ChemDraw Drawing" r:id="rId6" imgW="1153551" imgH="894295" progId="ChemDraw.Document.6.0">
                  <p:embed/>
                  <p:pic>
                    <p:nvPicPr>
                      <p:cNvPr id="0" name="Object 1"/>
                      <p:cNvPicPr>
                        <a:picLocks noChangeAspect="1" noChangeArrowheads="1"/>
                      </p:cNvPicPr>
                      <p:nvPr/>
                    </p:nvPicPr>
                    <p:blipFill>
                      <a:blip r:embed="rId7"/>
                      <a:srcRect/>
                      <a:stretch>
                        <a:fillRect/>
                      </a:stretch>
                    </p:blipFill>
                    <p:spPr bwMode="auto">
                      <a:xfrm>
                        <a:off x="8831033" y="3181833"/>
                        <a:ext cx="2883878" cy="22357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8720898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B2CD7218-EB51-826E-7CD6-ECE0805A9ED1}"/>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3" name="ZoneTexte 2">
            <a:extLst>
              <a:ext uri="{FF2B5EF4-FFF2-40B4-BE49-F238E27FC236}">
                <a16:creationId xmlns:a16="http://schemas.microsoft.com/office/drawing/2014/main" id="{2F60488F-113F-3025-5A81-0182473880F3}"/>
              </a:ext>
            </a:extLst>
          </p:cNvPr>
          <p:cNvSpPr txBox="1"/>
          <p:nvPr/>
        </p:nvSpPr>
        <p:spPr>
          <a:xfrm>
            <a:off x="0" y="0"/>
            <a:ext cx="12192000" cy="584775"/>
          </a:xfrm>
          <a:prstGeom prst="rect">
            <a:avLst/>
          </a:prstGeom>
          <a:noFill/>
        </p:spPr>
        <p:txBody>
          <a:bodyPr wrap="square">
            <a:spAutoFit/>
          </a:bodyPr>
          <a:lstStyle/>
          <a:p>
            <a:pPr algn="ctr"/>
            <a:r>
              <a:rPr lang="fr-FR" sz="3200" b="1" dirty="0">
                <a:solidFill>
                  <a:srgbClr val="FF0000"/>
                </a:solidFill>
                <a:effectLst/>
                <a:latin typeface="Comic Sans MS" panose="030F0702030302020204" pitchFamily="66" charset="0"/>
                <a:ea typeface="Calibri" panose="020F0502020204030204" pitchFamily="34" charset="0"/>
                <a:cs typeface="Times New Roman" panose="02020603050405020304" pitchFamily="18" charset="0"/>
              </a:rPr>
              <a:t>Les esters</a:t>
            </a:r>
            <a:endParaRPr lang="fr-FR" sz="3200" dirty="0"/>
          </a:p>
        </p:txBody>
      </p:sp>
      <p:sp>
        <p:nvSpPr>
          <p:cNvPr id="5" name="ZoneTexte 4">
            <a:extLst>
              <a:ext uri="{FF2B5EF4-FFF2-40B4-BE49-F238E27FC236}">
                <a16:creationId xmlns:a16="http://schemas.microsoft.com/office/drawing/2014/main" id="{58F79465-DACB-5017-38CF-3281F55EBF92}"/>
              </a:ext>
            </a:extLst>
          </p:cNvPr>
          <p:cNvSpPr txBox="1"/>
          <p:nvPr/>
        </p:nvSpPr>
        <p:spPr>
          <a:xfrm>
            <a:off x="0" y="584775"/>
            <a:ext cx="12192000" cy="1259512"/>
          </a:xfrm>
          <a:prstGeom prst="rect">
            <a:avLst/>
          </a:prstGeom>
          <a:noFill/>
        </p:spPr>
        <p:txBody>
          <a:bodyPr wrap="square">
            <a:spAutoFit/>
          </a:bodyPr>
          <a:lstStyle/>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Times New Roman" panose="02020603050405020304" pitchFamily="18" charset="0"/>
              </a:rPr>
              <a:t>On appelle ester tout composé organique possédant un groupe caractéristique ester dont l'atome de carbone est lié à une chaîne carbonée R ou à un atome d'hydrogène H et dont l'atome d'oxygène est lié à une chaîne carbonée R'.</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6" name="Tableau 5">
            <a:extLst>
              <a:ext uri="{FF2B5EF4-FFF2-40B4-BE49-F238E27FC236}">
                <a16:creationId xmlns:a16="http://schemas.microsoft.com/office/drawing/2014/main" id="{9DB3528C-3DC4-1D5A-0ABA-A94C040158BA}"/>
              </a:ext>
            </a:extLst>
          </p:cNvPr>
          <p:cNvGraphicFramePr>
            <a:graphicFrameLocks noGrp="1"/>
          </p:cNvGraphicFramePr>
          <p:nvPr>
            <p:extLst>
              <p:ext uri="{D42A27DB-BD31-4B8C-83A1-F6EECF244321}">
                <p14:modId xmlns:p14="http://schemas.microsoft.com/office/powerpoint/2010/main" val="1955468922"/>
              </p:ext>
            </p:extLst>
          </p:nvPr>
        </p:nvGraphicFramePr>
        <p:xfrm>
          <a:off x="1133769" y="1945842"/>
          <a:ext cx="9924461" cy="2635989"/>
        </p:xfrm>
        <a:graphic>
          <a:graphicData uri="http://schemas.openxmlformats.org/drawingml/2006/table">
            <a:tbl>
              <a:tblPr firstRow="1" firstCol="1" lastRow="1" lastCol="1" bandRow="1" bandCol="1">
                <a:tableStyleId>{5C22544A-7EE6-4342-B048-85BDC9FD1C3A}</a:tableStyleId>
              </a:tblPr>
              <a:tblGrid>
                <a:gridCol w="5096822">
                  <a:extLst>
                    <a:ext uri="{9D8B030D-6E8A-4147-A177-3AD203B41FA5}">
                      <a16:colId xmlns:a16="http://schemas.microsoft.com/office/drawing/2014/main" val="1059372964"/>
                    </a:ext>
                  </a:extLst>
                </a:gridCol>
                <a:gridCol w="4827639">
                  <a:extLst>
                    <a:ext uri="{9D8B030D-6E8A-4147-A177-3AD203B41FA5}">
                      <a16:colId xmlns:a16="http://schemas.microsoft.com/office/drawing/2014/main" val="1150121789"/>
                    </a:ext>
                  </a:extLst>
                </a:gridCol>
              </a:tblGrid>
              <a:tr h="556348">
                <a:tc>
                  <a:txBody>
                    <a:bodyPr/>
                    <a:lstStyle/>
                    <a:p>
                      <a:pPr algn="ctr">
                        <a:lnSpc>
                          <a:spcPct val="107000"/>
                        </a:lnSpc>
                        <a:spcAft>
                          <a:spcPts val="800"/>
                        </a:spcAft>
                      </a:pPr>
                      <a:r>
                        <a:rPr lang="fr-FR" sz="2400" b="0">
                          <a:effectLst/>
                          <a:latin typeface="Comic Sans MS" panose="030F0702030302020204" pitchFamily="66" charset="0"/>
                        </a:rPr>
                        <a:t>Groupe caractéristique de l'ester</a:t>
                      </a:r>
                      <a:endParaRPr lang="fr-FR" sz="2000" b="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fr-FR" sz="2400" b="0" dirty="0">
                          <a:effectLst/>
                          <a:latin typeface="Comic Sans MS" panose="030F0702030302020204" pitchFamily="66" charset="0"/>
                        </a:rPr>
                        <a:t>Formule générale d'un ester</a:t>
                      </a:r>
                      <a:endParaRPr lang="fr-FR" sz="2000" b="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1889322"/>
                  </a:ext>
                </a:extLst>
              </a:tr>
              <a:tr h="2079641">
                <a:tc>
                  <a:txBody>
                    <a:bodyPr/>
                    <a:lstStyle/>
                    <a:p>
                      <a:pPr algn="ctr">
                        <a:lnSpc>
                          <a:spcPct val="107000"/>
                        </a:lnSpc>
                        <a:spcAft>
                          <a:spcPts val="800"/>
                        </a:spcAft>
                      </a:pPr>
                      <a:endParaRPr lang="fr-FR" sz="2400" b="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endParaRPr lang="fr-FR" sz="2400" b="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04038876"/>
                  </a:ext>
                </a:extLst>
              </a:tr>
            </a:tbl>
          </a:graphicData>
        </a:graphic>
      </p:graphicFrame>
      <p:graphicFrame>
        <p:nvGraphicFramePr>
          <p:cNvPr id="7" name="Objet 6">
            <a:extLst>
              <a:ext uri="{FF2B5EF4-FFF2-40B4-BE49-F238E27FC236}">
                <a16:creationId xmlns:a16="http://schemas.microsoft.com/office/drawing/2014/main" id="{E7231F44-889F-C8FE-6688-EC895FA8C73E}"/>
              </a:ext>
            </a:extLst>
          </p:cNvPr>
          <p:cNvGraphicFramePr>
            <a:graphicFrameLocks noChangeAspect="1"/>
          </p:cNvGraphicFramePr>
          <p:nvPr>
            <p:extLst>
              <p:ext uri="{D42A27DB-BD31-4B8C-83A1-F6EECF244321}">
                <p14:modId xmlns:p14="http://schemas.microsoft.com/office/powerpoint/2010/main" val="3446280156"/>
              </p:ext>
            </p:extLst>
          </p:nvPr>
        </p:nvGraphicFramePr>
        <p:xfrm>
          <a:off x="2407047" y="2639420"/>
          <a:ext cx="2689225" cy="1795462"/>
        </p:xfrm>
        <a:graphic>
          <a:graphicData uri="http://schemas.openxmlformats.org/presentationml/2006/ole">
            <mc:AlternateContent xmlns:mc="http://schemas.openxmlformats.org/markup-compatibility/2006">
              <mc:Choice xmlns:v="urn:schemas-microsoft-com:vml" Requires="v">
                <p:oleObj name="CS ChemDraw Drawing" r:id="rId2" imgW="1077096" imgH="719172" progId="ChemDraw.Document.6.0">
                  <p:embed/>
                </p:oleObj>
              </mc:Choice>
              <mc:Fallback>
                <p:oleObj name="CS ChemDraw Drawing" r:id="rId2" imgW="1077096" imgH="719172" progId="ChemDraw.Document.6.0">
                  <p:embed/>
                  <p:pic>
                    <p:nvPicPr>
                      <p:cNvPr id="0" name="Object 2"/>
                      <p:cNvPicPr>
                        <a:picLocks noChangeAspect="1" noChangeArrowheads="1"/>
                      </p:cNvPicPr>
                      <p:nvPr/>
                    </p:nvPicPr>
                    <p:blipFill>
                      <a:blip r:embed="rId3"/>
                      <a:srcRect/>
                      <a:stretch>
                        <a:fillRect/>
                      </a:stretch>
                    </p:blipFill>
                    <p:spPr bwMode="auto">
                      <a:xfrm>
                        <a:off x="2407047" y="2639420"/>
                        <a:ext cx="2689225" cy="17954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t 7">
            <a:extLst>
              <a:ext uri="{FF2B5EF4-FFF2-40B4-BE49-F238E27FC236}">
                <a16:creationId xmlns:a16="http://schemas.microsoft.com/office/drawing/2014/main" id="{271B8D0A-3F0A-0D37-9371-CAE57617A91D}"/>
              </a:ext>
            </a:extLst>
          </p:cNvPr>
          <p:cNvGraphicFramePr>
            <a:graphicFrameLocks noChangeAspect="1"/>
          </p:cNvGraphicFramePr>
          <p:nvPr>
            <p:extLst>
              <p:ext uri="{D42A27DB-BD31-4B8C-83A1-F6EECF244321}">
                <p14:modId xmlns:p14="http://schemas.microsoft.com/office/powerpoint/2010/main" val="1722802071"/>
              </p:ext>
            </p:extLst>
          </p:nvPr>
        </p:nvGraphicFramePr>
        <p:xfrm>
          <a:off x="7243203" y="2589939"/>
          <a:ext cx="3175935" cy="1835433"/>
        </p:xfrm>
        <a:graphic>
          <a:graphicData uri="http://schemas.openxmlformats.org/presentationml/2006/ole">
            <mc:AlternateContent xmlns:mc="http://schemas.openxmlformats.org/markup-compatibility/2006">
              <mc:Choice xmlns:v="urn:schemas-microsoft-com:vml" Requires="v">
                <p:oleObj name="CS ChemDraw Drawing" r:id="rId4" imgW="1270374" imgH="734173" progId="ChemDraw.Document.6.0">
                  <p:embed/>
                </p:oleObj>
              </mc:Choice>
              <mc:Fallback>
                <p:oleObj name="CS ChemDraw Drawing" r:id="rId4" imgW="1270374" imgH="734173" progId="ChemDraw.Document.6.0">
                  <p:embed/>
                  <p:pic>
                    <p:nvPicPr>
                      <p:cNvPr id="0" name="Object 1"/>
                      <p:cNvPicPr>
                        <a:picLocks noChangeAspect="1" noChangeArrowheads="1"/>
                      </p:cNvPicPr>
                      <p:nvPr/>
                    </p:nvPicPr>
                    <p:blipFill>
                      <a:blip r:embed="rId5"/>
                      <a:srcRect/>
                      <a:stretch>
                        <a:fillRect/>
                      </a:stretch>
                    </p:blipFill>
                    <p:spPr bwMode="auto">
                      <a:xfrm>
                        <a:off x="7243203" y="2589939"/>
                        <a:ext cx="3175935" cy="183543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ZoneTexte 9">
            <a:extLst>
              <a:ext uri="{FF2B5EF4-FFF2-40B4-BE49-F238E27FC236}">
                <a16:creationId xmlns:a16="http://schemas.microsoft.com/office/drawing/2014/main" id="{A0050448-E136-FD62-1C93-00FD7E7633C3}"/>
              </a:ext>
            </a:extLst>
          </p:cNvPr>
          <p:cNvSpPr txBox="1"/>
          <p:nvPr/>
        </p:nvSpPr>
        <p:spPr>
          <a:xfrm>
            <a:off x="-3168" y="4732546"/>
            <a:ext cx="12192000" cy="1757276"/>
          </a:xfrm>
          <a:prstGeom prst="rect">
            <a:avLst/>
          </a:prstGeom>
          <a:noFill/>
        </p:spPr>
        <p:txBody>
          <a:bodyPr wrap="square">
            <a:spAutoFit/>
          </a:bodyPr>
          <a:lstStyle/>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Times New Roman" panose="02020603050405020304" pitchFamily="18" charset="0"/>
              </a:rPr>
              <a:t>Un ester est le produit de la réaction entre un acide carboxylique et un alcool.</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Times New Roman" panose="02020603050405020304" pitchFamily="18" charset="0"/>
              </a:rPr>
              <a:t>On retrouve donc dans la formule d'un ester un groupe d'atomes venant de l'acide carboxylique (groupe carboxylate correspondant à la base conjuguée de l'acide: R-COO-) et un groupe alkyle R’- venant de l'alcool (R’-OH).</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876047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B2CD7218-EB51-826E-7CD6-ECE0805A9ED1}"/>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3" name="ZoneTexte 2">
            <a:extLst>
              <a:ext uri="{FF2B5EF4-FFF2-40B4-BE49-F238E27FC236}">
                <a16:creationId xmlns:a16="http://schemas.microsoft.com/office/drawing/2014/main" id="{18339B5A-697E-D30E-A4D4-362E5A501317}"/>
              </a:ext>
            </a:extLst>
          </p:cNvPr>
          <p:cNvSpPr txBox="1"/>
          <p:nvPr/>
        </p:nvSpPr>
        <p:spPr>
          <a:xfrm>
            <a:off x="0" y="0"/>
            <a:ext cx="12192000" cy="1259512"/>
          </a:xfrm>
          <a:prstGeom prst="rect">
            <a:avLst/>
          </a:prstGeom>
          <a:noFill/>
        </p:spPr>
        <p:txBody>
          <a:bodyPr wrap="square">
            <a:spAutoFit/>
          </a:bodyPr>
          <a:lstStyle/>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Times New Roman" panose="02020603050405020304" pitchFamily="18" charset="0"/>
              </a:rPr>
              <a:t>Le nom d'un ester s'obtient en remplaçant la terminaison "</a:t>
            </a:r>
            <a:r>
              <a:rPr lang="fr-FR" sz="2400" dirty="0" err="1">
                <a:effectLst/>
                <a:latin typeface="Comic Sans MS" panose="030F0702030302020204" pitchFamily="66" charset="0"/>
                <a:ea typeface="Calibri" panose="020F0502020204030204" pitchFamily="34" charset="0"/>
                <a:cs typeface="Times New Roman" panose="02020603050405020304" pitchFamily="18" charset="0"/>
              </a:rPr>
              <a:t>oïque</a:t>
            </a:r>
            <a:r>
              <a:rPr lang="fr-FR" sz="2400" dirty="0">
                <a:effectLst/>
                <a:latin typeface="Comic Sans MS" panose="030F0702030302020204" pitchFamily="66" charset="0"/>
                <a:ea typeface="Calibri" panose="020F0502020204030204" pitchFamily="34" charset="0"/>
                <a:cs typeface="Times New Roman" panose="02020603050405020304" pitchFamily="18" charset="0"/>
              </a:rPr>
              <a:t>" de l'acide carboxylique par "</a:t>
            </a:r>
            <a:r>
              <a:rPr lang="fr-FR" sz="2400" dirty="0" err="1">
                <a:effectLst/>
                <a:latin typeface="Comic Sans MS" panose="030F0702030302020204" pitchFamily="66" charset="0"/>
                <a:ea typeface="Calibri" panose="020F0502020204030204" pitchFamily="34" charset="0"/>
                <a:cs typeface="Times New Roman" panose="02020603050405020304" pitchFamily="18" charset="0"/>
              </a:rPr>
              <a:t>oate</a:t>
            </a:r>
            <a:r>
              <a:rPr lang="fr-FR" sz="2400" dirty="0">
                <a:effectLst/>
                <a:latin typeface="Comic Sans MS" panose="030F0702030302020204" pitchFamily="66" charset="0"/>
                <a:ea typeface="Calibri" panose="020F0502020204030204" pitchFamily="34" charset="0"/>
                <a:cs typeface="Times New Roman" panose="02020603050405020304" pitchFamily="18" charset="0"/>
              </a:rPr>
              <a:t>" suivi du nom du radical carboné provenant de l'alcool en changeant la terminaison "</a:t>
            </a:r>
            <a:r>
              <a:rPr lang="fr-FR" sz="2400" dirty="0" err="1">
                <a:effectLst/>
                <a:latin typeface="Comic Sans MS" panose="030F0702030302020204" pitchFamily="66" charset="0"/>
                <a:ea typeface="Calibri" panose="020F0502020204030204" pitchFamily="34" charset="0"/>
                <a:cs typeface="Times New Roman" panose="02020603050405020304" pitchFamily="18" charset="0"/>
              </a:rPr>
              <a:t>anol</a:t>
            </a:r>
            <a:r>
              <a:rPr lang="fr-FR" sz="2400" dirty="0">
                <a:effectLst/>
                <a:latin typeface="Comic Sans MS" panose="030F0702030302020204" pitchFamily="66" charset="0"/>
                <a:ea typeface="Calibri" panose="020F0502020204030204" pitchFamily="34" charset="0"/>
                <a:cs typeface="Times New Roman" panose="02020603050405020304" pitchFamily="18" charset="0"/>
              </a:rPr>
              <a:t>" en "</a:t>
            </a:r>
            <a:r>
              <a:rPr lang="fr-FR" sz="2400" dirty="0" err="1">
                <a:effectLst/>
                <a:latin typeface="Comic Sans MS" panose="030F0702030302020204" pitchFamily="66" charset="0"/>
                <a:ea typeface="Calibri" panose="020F0502020204030204" pitchFamily="34" charset="0"/>
                <a:cs typeface="Times New Roman" panose="02020603050405020304" pitchFamily="18" charset="0"/>
              </a:rPr>
              <a:t>yle</a:t>
            </a:r>
            <a:r>
              <a:rPr lang="fr-FR" sz="2400" dirty="0">
                <a:effectLst/>
                <a:latin typeface="Comic Sans MS" panose="030F0702030302020204" pitchFamily="66" charset="0"/>
                <a:ea typeface="Calibri" panose="020F0502020204030204" pitchFamily="34" charset="0"/>
                <a:cs typeface="Times New Roman" panose="02020603050405020304" pitchFamily="18" charset="0"/>
              </a:rPr>
              <a:t>".</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4" name="Tableau 3">
            <a:extLst>
              <a:ext uri="{FF2B5EF4-FFF2-40B4-BE49-F238E27FC236}">
                <a16:creationId xmlns:a16="http://schemas.microsoft.com/office/drawing/2014/main" id="{1CB21B88-031B-8AB5-2171-86AAC7D558A8}"/>
              </a:ext>
            </a:extLst>
          </p:cNvPr>
          <p:cNvGraphicFramePr>
            <a:graphicFrameLocks noGrp="1"/>
          </p:cNvGraphicFramePr>
          <p:nvPr>
            <p:extLst>
              <p:ext uri="{D42A27DB-BD31-4B8C-83A1-F6EECF244321}">
                <p14:modId xmlns:p14="http://schemas.microsoft.com/office/powerpoint/2010/main" val="1017303955"/>
              </p:ext>
            </p:extLst>
          </p:nvPr>
        </p:nvGraphicFramePr>
        <p:xfrm>
          <a:off x="68954" y="1613105"/>
          <a:ext cx="12054091" cy="4467768"/>
        </p:xfrm>
        <a:graphic>
          <a:graphicData uri="http://schemas.openxmlformats.org/drawingml/2006/table">
            <a:tbl>
              <a:tblPr firstRow="1" firstCol="1" lastRow="1" lastCol="1" bandRow="1" bandCol="1">
                <a:tableStyleId>{5C22544A-7EE6-4342-B048-85BDC9FD1C3A}</a:tableStyleId>
              </a:tblPr>
              <a:tblGrid>
                <a:gridCol w="4089962">
                  <a:extLst>
                    <a:ext uri="{9D8B030D-6E8A-4147-A177-3AD203B41FA5}">
                      <a16:colId xmlns:a16="http://schemas.microsoft.com/office/drawing/2014/main" val="3424137256"/>
                    </a:ext>
                  </a:extLst>
                </a:gridCol>
                <a:gridCol w="3647768">
                  <a:extLst>
                    <a:ext uri="{9D8B030D-6E8A-4147-A177-3AD203B41FA5}">
                      <a16:colId xmlns:a16="http://schemas.microsoft.com/office/drawing/2014/main" val="3081712305"/>
                    </a:ext>
                  </a:extLst>
                </a:gridCol>
                <a:gridCol w="4316361">
                  <a:extLst>
                    <a:ext uri="{9D8B030D-6E8A-4147-A177-3AD203B41FA5}">
                      <a16:colId xmlns:a16="http://schemas.microsoft.com/office/drawing/2014/main" val="1132833155"/>
                    </a:ext>
                  </a:extLst>
                </a:gridCol>
              </a:tblGrid>
              <a:tr h="667979">
                <a:tc gridSpan="3">
                  <a:txBody>
                    <a:bodyPr/>
                    <a:lstStyle/>
                    <a:p>
                      <a:pPr algn="ctr">
                        <a:lnSpc>
                          <a:spcPct val="107000"/>
                        </a:lnSpc>
                        <a:spcAft>
                          <a:spcPts val="800"/>
                        </a:spcAft>
                      </a:pPr>
                      <a:r>
                        <a:rPr lang="fr-FR" sz="2400" b="0" dirty="0">
                          <a:effectLst/>
                          <a:latin typeface="Comic Sans MS" panose="030F0702030302020204" pitchFamily="66" charset="0"/>
                        </a:rPr>
                        <a:t>Ester et Formule semi développée</a:t>
                      </a:r>
                      <a:endParaRPr lang="fr-FR" sz="2400" b="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lnSpc>
                          <a:spcPct val="107000"/>
                        </a:lnSpc>
                        <a:spcAft>
                          <a:spcPts val="800"/>
                        </a:spcAft>
                      </a:pP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fr-FR"/>
                    </a:p>
                  </a:txBody>
                  <a:tcPr/>
                </a:tc>
                <a:extLst>
                  <a:ext uri="{0D108BD9-81ED-4DB2-BD59-A6C34878D82A}">
                    <a16:rowId xmlns:a16="http://schemas.microsoft.com/office/drawing/2014/main" val="2808733751"/>
                  </a:ext>
                </a:extLst>
              </a:tr>
              <a:tr h="832632">
                <a:tc>
                  <a:txBody>
                    <a:bodyPr/>
                    <a:lstStyle/>
                    <a:p>
                      <a:pPr algn="ctr">
                        <a:lnSpc>
                          <a:spcPct val="107000"/>
                        </a:lnSpc>
                        <a:spcAft>
                          <a:spcPts val="800"/>
                        </a:spcAft>
                      </a:pPr>
                      <a:r>
                        <a:rPr lang="fr-FR" sz="2400" b="0" kern="1200" dirty="0" err="1">
                          <a:solidFill>
                            <a:schemeClr val="lt1"/>
                          </a:solidFill>
                          <a:effectLst/>
                          <a:latin typeface="Comic Sans MS" panose="030F0702030302020204" pitchFamily="66" charset="0"/>
                          <a:ea typeface="+mn-ea"/>
                          <a:cs typeface="+mn-cs"/>
                        </a:rPr>
                        <a:t>Méthanoate</a:t>
                      </a:r>
                      <a:r>
                        <a:rPr lang="fr-FR" sz="2400" b="0" kern="1200" dirty="0">
                          <a:solidFill>
                            <a:schemeClr val="lt1"/>
                          </a:solidFill>
                          <a:effectLst/>
                          <a:latin typeface="Comic Sans MS" panose="030F0702030302020204" pitchFamily="66" charset="0"/>
                          <a:ea typeface="+mn-ea"/>
                          <a:cs typeface="+mn-cs"/>
                        </a:rPr>
                        <a:t> d'éthyle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fr-FR" sz="2400" b="0" kern="1200" dirty="0">
                          <a:solidFill>
                            <a:schemeClr val="lt1"/>
                          </a:solidFill>
                          <a:effectLst/>
                          <a:latin typeface="Comic Sans MS" panose="030F0702030302020204" pitchFamily="66" charset="0"/>
                          <a:ea typeface="+mn-ea"/>
                          <a:cs typeface="+mn-cs"/>
                        </a:rPr>
                        <a:t>Ethanoate de méthyle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fr-FR" sz="2400" b="0" kern="1200" dirty="0" err="1">
                          <a:solidFill>
                            <a:schemeClr val="lt1"/>
                          </a:solidFill>
                          <a:effectLst/>
                          <a:latin typeface="Comic Sans MS" panose="030F0702030302020204" pitchFamily="66" charset="0"/>
                          <a:ea typeface="+mn-ea"/>
                          <a:cs typeface="+mn-cs"/>
                        </a:rPr>
                        <a:t>Propanoate</a:t>
                      </a:r>
                      <a:r>
                        <a:rPr lang="fr-FR" sz="2400" b="0" kern="1200" dirty="0">
                          <a:solidFill>
                            <a:schemeClr val="lt1"/>
                          </a:solidFill>
                          <a:effectLst/>
                          <a:latin typeface="Comic Sans MS" panose="030F0702030302020204" pitchFamily="66" charset="0"/>
                          <a:ea typeface="+mn-ea"/>
                          <a:cs typeface="+mn-cs"/>
                        </a:rPr>
                        <a:t> de méthyle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91537409"/>
                  </a:ext>
                </a:extLst>
              </a:tr>
              <a:tr h="2967157">
                <a:tc>
                  <a:txBody>
                    <a:bodyPr/>
                    <a:lstStyle/>
                    <a:p>
                      <a:pPr algn="ctr">
                        <a:lnSpc>
                          <a:spcPct val="107000"/>
                        </a:lnSpc>
                        <a:spcAft>
                          <a:spcPts val="800"/>
                        </a:spcAft>
                      </a:pPr>
                      <a:endParaRPr lang="fr-FR" sz="2400" b="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endParaRPr lang="fr-FR" sz="2400" b="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endParaRPr lang="fr-FR" sz="2400" b="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35471206"/>
                  </a:ext>
                </a:extLst>
              </a:tr>
            </a:tbl>
          </a:graphicData>
        </a:graphic>
      </p:graphicFrame>
      <p:sp>
        <p:nvSpPr>
          <p:cNvPr id="5" name="Rectangle 2">
            <a:extLst>
              <a:ext uri="{FF2B5EF4-FFF2-40B4-BE49-F238E27FC236}">
                <a16:creationId xmlns:a16="http://schemas.microsoft.com/office/drawing/2014/main" id="{FE9D830F-C167-55A3-31D4-A4648EB71595}"/>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6" name="Objet 5">
            <a:extLst>
              <a:ext uri="{FF2B5EF4-FFF2-40B4-BE49-F238E27FC236}">
                <a16:creationId xmlns:a16="http://schemas.microsoft.com/office/drawing/2014/main" id="{EA714F3F-3089-B432-E628-627DAB77ABBE}"/>
              </a:ext>
            </a:extLst>
          </p:cNvPr>
          <p:cNvGraphicFramePr>
            <a:graphicFrameLocks noChangeAspect="1"/>
          </p:cNvGraphicFramePr>
          <p:nvPr>
            <p:extLst>
              <p:ext uri="{D42A27DB-BD31-4B8C-83A1-F6EECF244321}">
                <p14:modId xmlns:p14="http://schemas.microsoft.com/office/powerpoint/2010/main" val="3289256197"/>
              </p:ext>
            </p:extLst>
          </p:nvPr>
        </p:nvGraphicFramePr>
        <p:xfrm>
          <a:off x="156702" y="3468102"/>
          <a:ext cx="3938190" cy="2159198"/>
        </p:xfrm>
        <a:graphic>
          <a:graphicData uri="http://schemas.openxmlformats.org/presentationml/2006/ole">
            <mc:AlternateContent xmlns:mc="http://schemas.openxmlformats.org/markup-compatibility/2006">
              <mc:Choice xmlns:v="urn:schemas-microsoft-com:vml" Requires="v">
                <p:oleObj name="CS ChemDraw Drawing" r:id="rId2" imgW="1575276" imgH="863679" progId="ChemDraw.Document.6.0">
                  <p:embed/>
                </p:oleObj>
              </mc:Choice>
              <mc:Fallback>
                <p:oleObj name="CS ChemDraw Drawing" r:id="rId2" imgW="1575276" imgH="863679" progId="ChemDraw.Document.6.0">
                  <p:embed/>
                  <p:pic>
                    <p:nvPicPr>
                      <p:cNvPr id="0" name="Object 1"/>
                      <p:cNvPicPr>
                        <a:picLocks noChangeAspect="1" noChangeArrowheads="1"/>
                      </p:cNvPicPr>
                      <p:nvPr/>
                    </p:nvPicPr>
                    <p:blipFill>
                      <a:blip r:embed="rId3"/>
                      <a:srcRect/>
                      <a:stretch>
                        <a:fillRect/>
                      </a:stretch>
                    </p:blipFill>
                    <p:spPr bwMode="auto">
                      <a:xfrm>
                        <a:off x="156702" y="3468102"/>
                        <a:ext cx="3938190" cy="215919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4">
            <a:extLst>
              <a:ext uri="{FF2B5EF4-FFF2-40B4-BE49-F238E27FC236}">
                <a16:creationId xmlns:a16="http://schemas.microsoft.com/office/drawing/2014/main" id="{DA137143-740E-BA42-5807-020D641AA7F4}"/>
              </a:ext>
            </a:extLst>
          </p:cNvPr>
          <p:cNvSpPr>
            <a:spLocks noChangeArrowheads="1"/>
          </p:cNvSpPr>
          <p:nvPr/>
        </p:nvSpPr>
        <p:spPr bwMode="auto">
          <a:xfrm>
            <a:off x="5410200" y="410005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8" name="Objet 7">
            <a:extLst>
              <a:ext uri="{FF2B5EF4-FFF2-40B4-BE49-F238E27FC236}">
                <a16:creationId xmlns:a16="http://schemas.microsoft.com/office/drawing/2014/main" id="{ECB6520C-2635-B15C-BB63-7F6A223423F1}"/>
              </a:ext>
            </a:extLst>
          </p:cNvPr>
          <p:cNvGraphicFramePr>
            <a:graphicFrameLocks noChangeAspect="1"/>
          </p:cNvGraphicFramePr>
          <p:nvPr>
            <p:extLst>
              <p:ext uri="{D42A27DB-BD31-4B8C-83A1-F6EECF244321}">
                <p14:modId xmlns:p14="http://schemas.microsoft.com/office/powerpoint/2010/main" val="1662469682"/>
              </p:ext>
            </p:extLst>
          </p:nvPr>
        </p:nvGraphicFramePr>
        <p:xfrm>
          <a:off x="4272625" y="3409562"/>
          <a:ext cx="3412945" cy="2205123"/>
        </p:xfrm>
        <a:graphic>
          <a:graphicData uri="http://schemas.openxmlformats.org/presentationml/2006/ole">
            <mc:AlternateContent xmlns:mc="http://schemas.openxmlformats.org/markup-compatibility/2006">
              <mc:Choice xmlns:v="urn:schemas-microsoft-com:vml" Requires="v">
                <p:oleObj name="CS ChemDraw Drawing" r:id="rId4" imgW="1365178" imgH="882049" progId="ChemDraw.Document.6.0">
                  <p:embed/>
                </p:oleObj>
              </mc:Choice>
              <mc:Fallback>
                <p:oleObj name="CS ChemDraw Drawing" r:id="rId4" imgW="1365178" imgH="882049" progId="ChemDraw.Document.6.0">
                  <p:embed/>
                  <p:pic>
                    <p:nvPicPr>
                      <p:cNvPr id="0" name="Object 3"/>
                      <p:cNvPicPr>
                        <a:picLocks noChangeAspect="1" noChangeArrowheads="1"/>
                      </p:cNvPicPr>
                      <p:nvPr/>
                    </p:nvPicPr>
                    <p:blipFill>
                      <a:blip r:embed="rId5"/>
                      <a:srcRect/>
                      <a:stretch>
                        <a:fillRect/>
                      </a:stretch>
                    </p:blipFill>
                    <p:spPr bwMode="auto">
                      <a:xfrm>
                        <a:off x="4272625" y="3409562"/>
                        <a:ext cx="3412945" cy="220512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Rectangle 6">
            <a:extLst>
              <a:ext uri="{FF2B5EF4-FFF2-40B4-BE49-F238E27FC236}">
                <a16:creationId xmlns:a16="http://schemas.microsoft.com/office/drawing/2014/main" id="{D61C6BED-A502-CF9A-2BF5-ED5BE04D5CBD}"/>
              </a:ext>
            </a:extLst>
          </p:cNvPr>
          <p:cNvSpPr>
            <a:spLocks noChangeArrowheads="1"/>
          </p:cNvSpPr>
          <p:nvPr/>
        </p:nvSpPr>
        <p:spPr bwMode="auto">
          <a:xfrm>
            <a:off x="9615948" y="430690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10" name="Objet 9">
            <a:extLst>
              <a:ext uri="{FF2B5EF4-FFF2-40B4-BE49-F238E27FC236}">
                <a16:creationId xmlns:a16="http://schemas.microsoft.com/office/drawing/2014/main" id="{807D35D9-6C8D-0B00-FA04-5F939B0ED68C}"/>
              </a:ext>
            </a:extLst>
          </p:cNvPr>
          <p:cNvGraphicFramePr>
            <a:graphicFrameLocks noChangeAspect="1"/>
          </p:cNvGraphicFramePr>
          <p:nvPr>
            <p:extLst>
              <p:ext uri="{D42A27DB-BD31-4B8C-83A1-F6EECF244321}">
                <p14:modId xmlns:p14="http://schemas.microsoft.com/office/powerpoint/2010/main" val="3235005577"/>
              </p:ext>
            </p:extLst>
          </p:nvPr>
        </p:nvGraphicFramePr>
        <p:xfrm>
          <a:off x="7918450" y="3436938"/>
          <a:ext cx="4143375" cy="2157412"/>
        </p:xfrm>
        <a:graphic>
          <a:graphicData uri="http://schemas.openxmlformats.org/presentationml/2006/ole">
            <mc:AlternateContent xmlns:mc="http://schemas.openxmlformats.org/markup-compatibility/2006">
              <mc:Choice xmlns:v="urn:schemas-microsoft-com:vml" Requires="v">
                <p:oleObj name="CS ChemDraw Drawing" r:id="rId6" imgW="1657847" imgH="863679" progId="ChemDraw.Document.6.0">
                  <p:embed/>
                </p:oleObj>
              </mc:Choice>
              <mc:Fallback>
                <p:oleObj name="CS ChemDraw Drawing" r:id="rId6" imgW="1657847" imgH="863679" progId="ChemDraw.Document.6.0">
                  <p:embed/>
                  <p:pic>
                    <p:nvPicPr>
                      <p:cNvPr id="0" name="Object 5"/>
                      <p:cNvPicPr>
                        <a:picLocks noChangeAspect="1" noChangeArrowheads="1"/>
                      </p:cNvPicPr>
                      <p:nvPr/>
                    </p:nvPicPr>
                    <p:blipFill>
                      <a:blip r:embed="rId7"/>
                      <a:srcRect/>
                      <a:stretch>
                        <a:fillRect/>
                      </a:stretch>
                    </p:blipFill>
                    <p:spPr bwMode="auto">
                      <a:xfrm>
                        <a:off x="7918450" y="3436938"/>
                        <a:ext cx="4143375" cy="21574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6947637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B2CD7218-EB51-826E-7CD6-ECE0805A9ED1}"/>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3" name="ZoneTexte 2">
            <a:extLst>
              <a:ext uri="{FF2B5EF4-FFF2-40B4-BE49-F238E27FC236}">
                <a16:creationId xmlns:a16="http://schemas.microsoft.com/office/drawing/2014/main" id="{C0778D6D-DF37-1212-C4DC-3C6EF99A5467}"/>
              </a:ext>
            </a:extLst>
          </p:cNvPr>
          <p:cNvSpPr txBox="1"/>
          <p:nvPr/>
        </p:nvSpPr>
        <p:spPr>
          <a:xfrm>
            <a:off x="-1464" y="1019908"/>
            <a:ext cx="12193464" cy="5299912"/>
          </a:xfrm>
          <a:prstGeom prst="rect">
            <a:avLst/>
          </a:prstGeom>
          <a:noFill/>
        </p:spPr>
        <p:txBody>
          <a:bodyPr wrap="square">
            <a:spAutoFit/>
          </a:bodyPr>
          <a:lstStyle/>
          <a:p>
            <a:pPr algn="just">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Les entités organiques sont principalement composées d’atomes de carbone, d’hydrogène, d’oxygène et d’azote.</a:t>
            </a:r>
          </a:p>
          <a:p>
            <a:pPr algn="just">
              <a:lnSpc>
                <a:spcPct val="107000"/>
              </a:lnSpc>
              <a:spcAft>
                <a:spcPts val="800"/>
              </a:spcAft>
            </a:pPr>
            <a:endParaRPr lang="fr-FR" sz="2400" dirty="0">
              <a:latin typeface="Comic Sans MS" panose="030F0702030302020204" pitchFamily="66" charset="0"/>
              <a:ea typeface="Calibri" panose="020F0502020204030204" pitchFamily="34" charset="0"/>
              <a:cs typeface="Times New Roman" panose="02020603050405020304" pitchFamily="18" charset="0"/>
            </a:endParaRPr>
          </a:p>
          <a:p>
            <a:pPr algn="ctr">
              <a:lnSpc>
                <a:spcPct val="107000"/>
              </a:lnSpc>
              <a:spcAft>
                <a:spcPts val="800"/>
              </a:spcAft>
            </a:pPr>
            <a:r>
              <a:rPr lang="fr-FR" sz="4000" b="1" dirty="0">
                <a:solidFill>
                  <a:srgbClr val="00B050"/>
                </a:solidFill>
                <a:effectLst/>
                <a:latin typeface="Comic Sans MS" panose="030F0702030302020204" pitchFamily="66" charset="0"/>
                <a:ea typeface="Calibri" panose="020F0502020204030204" pitchFamily="34" charset="0"/>
                <a:cs typeface="Times New Roman" panose="02020603050405020304" pitchFamily="18" charset="0"/>
              </a:rPr>
              <a:t>C   H   O   N</a:t>
            </a:r>
            <a:endParaRPr lang="fr-FR" sz="40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 </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Souvent, elles ont pour origines le monde du vivant, soit en étant directement extraites du vivant végétal ou animal, soit en provenant de roches fossiles comme le pétrole et le charbon.</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 </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Elles peuvent être également synthétiques, c’est à dire fabriquées par la chimie de synthèse, ou même artificielles car étant une création de l’Être Humain.</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ZoneTexte 4">
            <a:extLst>
              <a:ext uri="{FF2B5EF4-FFF2-40B4-BE49-F238E27FC236}">
                <a16:creationId xmlns:a16="http://schemas.microsoft.com/office/drawing/2014/main" id="{14894A2D-732C-8357-547E-053CDC161277}"/>
              </a:ext>
            </a:extLst>
          </p:cNvPr>
          <p:cNvSpPr txBox="1"/>
          <p:nvPr/>
        </p:nvSpPr>
        <p:spPr>
          <a:xfrm>
            <a:off x="-1464" y="0"/>
            <a:ext cx="12193464" cy="594778"/>
          </a:xfrm>
          <a:prstGeom prst="rect">
            <a:avLst/>
          </a:prstGeom>
          <a:noFill/>
        </p:spPr>
        <p:txBody>
          <a:bodyPr wrap="square">
            <a:spAutoFit/>
          </a:bodyPr>
          <a:lstStyle/>
          <a:p>
            <a:pPr algn="ctr">
              <a:lnSpc>
                <a:spcPct val="107000"/>
              </a:lnSpc>
              <a:spcAft>
                <a:spcPts val="800"/>
              </a:spcAft>
            </a:pPr>
            <a:r>
              <a:rPr lang="fr-FR" sz="3200" b="1" dirty="0">
                <a:solidFill>
                  <a:srgbClr val="FF0000"/>
                </a:solidFill>
                <a:effectLst/>
                <a:latin typeface="Comic Sans MS" panose="030F0702030302020204" pitchFamily="66" charset="0"/>
                <a:ea typeface="Calibri" panose="020F0502020204030204" pitchFamily="34" charset="0"/>
                <a:cs typeface="Arial" panose="020B0604020202020204" pitchFamily="34" charset="0"/>
              </a:rPr>
              <a:t>Molécules organiques</a:t>
            </a:r>
            <a:endParaRPr lang="fr-FR"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455350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B2CD7218-EB51-826E-7CD6-ECE0805A9ED1}"/>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5" name="ZoneTexte 4">
            <a:extLst>
              <a:ext uri="{FF2B5EF4-FFF2-40B4-BE49-F238E27FC236}">
                <a16:creationId xmlns:a16="http://schemas.microsoft.com/office/drawing/2014/main" id="{14894A2D-732C-8357-547E-053CDC161277}"/>
              </a:ext>
            </a:extLst>
          </p:cNvPr>
          <p:cNvSpPr txBox="1"/>
          <p:nvPr/>
        </p:nvSpPr>
        <p:spPr>
          <a:xfrm>
            <a:off x="-1464" y="0"/>
            <a:ext cx="12193464" cy="594778"/>
          </a:xfrm>
          <a:prstGeom prst="rect">
            <a:avLst/>
          </a:prstGeom>
          <a:noFill/>
        </p:spPr>
        <p:txBody>
          <a:bodyPr wrap="square">
            <a:spAutoFit/>
          </a:bodyPr>
          <a:lstStyle/>
          <a:p>
            <a:pPr algn="ctr">
              <a:lnSpc>
                <a:spcPct val="107000"/>
              </a:lnSpc>
              <a:spcAft>
                <a:spcPts val="800"/>
              </a:spcAft>
            </a:pPr>
            <a:r>
              <a:rPr lang="fr-FR" sz="3200" b="1" dirty="0">
                <a:solidFill>
                  <a:srgbClr val="FF0000"/>
                </a:solidFill>
                <a:effectLst/>
                <a:latin typeface="Comic Sans MS" panose="030F0702030302020204" pitchFamily="66" charset="0"/>
                <a:ea typeface="Calibri" panose="020F0502020204030204" pitchFamily="34" charset="0"/>
                <a:cs typeface="Arial" panose="020B0604020202020204" pitchFamily="34" charset="0"/>
              </a:rPr>
              <a:t>Spectroscopie Infrarouge</a:t>
            </a:r>
            <a:endParaRPr lang="fr-FR"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ZoneTexte 3">
            <a:extLst>
              <a:ext uri="{FF2B5EF4-FFF2-40B4-BE49-F238E27FC236}">
                <a16:creationId xmlns:a16="http://schemas.microsoft.com/office/drawing/2014/main" id="{FC471A58-6F73-DB58-64D1-8E091867D6F5}"/>
              </a:ext>
            </a:extLst>
          </p:cNvPr>
          <p:cNvSpPr txBox="1"/>
          <p:nvPr/>
        </p:nvSpPr>
        <p:spPr>
          <a:xfrm>
            <a:off x="-2196" y="719275"/>
            <a:ext cx="6940266" cy="4626075"/>
          </a:xfrm>
          <a:prstGeom prst="rect">
            <a:avLst/>
          </a:prstGeom>
          <a:noFill/>
        </p:spPr>
        <p:txBody>
          <a:bodyPr wrap="square">
            <a:spAutoFit/>
          </a:bodyPr>
          <a:lstStyle/>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Times New Roman" panose="02020603050405020304" pitchFamily="18" charset="0"/>
              </a:rPr>
              <a:t>La spectroscopie infrarouge (IR) est dans son principe identique à la spectroscopie UV-visible.</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Times New Roman" panose="02020603050405020304" pitchFamily="18" charset="0"/>
              </a:rPr>
              <a:t>Le domaine de longueur d'onde utilisé est (2500nm, 25000nm).</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Times New Roman" panose="02020603050405020304" pitchFamily="18" charset="0"/>
              </a:rPr>
              <a:t>Les OEM (Ondes </a:t>
            </a:r>
            <a:r>
              <a:rPr lang="fr-FR" sz="2400" dirty="0" err="1">
                <a:effectLst/>
                <a:latin typeface="Comic Sans MS" panose="030F0702030302020204" pitchFamily="66" charset="0"/>
                <a:ea typeface="Calibri" panose="020F0502020204030204" pitchFamily="34" charset="0"/>
                <a:cs typeface="Times New Roman" panose="02020603050405020304" pitchFamily="18" charset="0"/>
              </a:rPr>
              <a:t>ElectroMagnétiques</a:t>
            </a:r>
            <a:r>
              <a:rPr lang="fr-FR" sz="2400" dirty="0">
                <a:effectLst/>
                <a:latin typeface="Comic Sans MS" panose="030F0702030302020204" pitchFamily="66" charset="0"/>
                <a:ea typeface="Calibri" panose="020F0502020204030204" pitchFamily="34" charset="0"/>
                <a:cs typeface="Times New Roman" panose="02020603050405020304" pitchFamily="18" charset="0"/>
              </a:rPr>
              <a:t>) interagissent avec les liaisons covalentes de la molécule. Pour cette raison la spectroscopie IR permet de repérer la présence de certaines liaisons et d'en déduire les groupes caractéristiques présents dans la molécule.</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Image 5">
            <a:extLst>
              <a:ext uri="{FF2B5EF4-FFF2-40B4-BE49-F238E27FC236}">
                <a16:creationId xmlns:a16="http://schemas.microsoft.com/office/drawing/2014/main" id="{008D2C73-8C7E-3B4B-2E56-A68A75BAB3D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938070" y="1277399"/>
            <a:ext cx="5167692" cy="3509825"/>
          </a:xfrm>
          <a:prstGeom prst="rect">
            <a:avLst/>
          </a:prstGeom>
          <a:noFill/>
          <a:ln>
            <a:noFill/>
          </a:ln>
        </p:spPr>
      </p:pic>
    </p:spTree>
    <p:extLst>
      <p:ext uri="{BB962C8B-B14F-4D97-AF65-F5344CB8AC3E}">
        <p14:creationId xmlns:p14="http://schemas.microsoft.com/office/powerpoint/2010/main" val="17608618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B2CD7218-EB51-826E-7CD6-ECE0805A9ED1}"/>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3" name="ZoneTexte 2">
            <a:extLst>
              <a:ext uri="{FF2B5EF4-FFF2-40B4-BE49-F238E27FC236}">
                <a16:creationId xmlns:a16="http://schemas.microsoft.com/office/drawing/2014/main" id="{ED8122BB-40D4-9B48-AA20-9DABB81FA1C2}"/>
              </a:ext>
            </a:extLst>
          </p:cNvPr>
          <p:cNvSpPr txBox="1"/>
          <p:nvPr/>
        </p:nvSpPr>
        <p:spPr>
          <a:xfrm>
            <a:off x="0" y="0"/>
            <a:ext cx="12192000" cy="584775"/>
          </a:xfrm>
          <a:prstGeom prst="rect">
            <a:avLst/>
          </a:prstGeom>
          <a:noFill/>
        </p:spPr>
        <p:txBody>
          <a:bodyPr wrap="square">
            <a:spAutoFit/>
          </a:bodyPr>
          <a:lstStyle/>
          <a:p>
            <a:pPr algn="ctr"/>
            <a:r>
              <a:rPr lang="fr-FR" sz="3200" b="1" dirty="0">
                <a:solidFill>
                  <a:srgbClr val="FF0000"/>
                </a:solidFill>
                <a:effectLst/>
                <a:latin typeface="Comic Sans MS" panose="030F0702030302020204" pitchFamily="66" charset="0"/>
                <a:ea typeface="Calibri" panose="020F0502020204030204" pitchFamily="34" charset="0"/>
                <a:cs typeface="Times New Roman" panose="02020603050405020304" pitchFamily="18" charset="0"/>
              </a:rPr>
              <a:t>Le spectre IR d'une molécule</a:t>
            </a:r>
            <a:endParaRPr lang="fr-FR" sz="3200" dirty="0"/>
          </a:p>
        </p:txBody>
      </p:sp>
      <p:sp>
        <p:nvSpPr>
          <p:cNvPr id="6" name="ZoneTexte 5">
            <a:extLst>
              <a:ext uri="{FF2B5EF4-FFF2-40B4-BE49-F238E27FC236}">
                <a16:creationId xmlns:a16="http://schemas.microsoft.com/office/drawing/2014/main" id="{27895229-1354-87D0-4F2C-13FC675AF3CE}"/>
              </a:ext>
            </a:extLst>
          </p:cNvPr>
          <p:cNvSpPr txBox="1"/>
          <p:nvPr/>
        </p:nvSpPr>
        <p:spPr>
          <a:xfrm>
            <a:off x="-1464" y="891756"/>
            <a:ext cx="12192000" cy="864339"/>
          </a:xfrm>
          <a:prstGeom prst="rect">
            <a:avLst/>
          </a:prstGeom>
          <a:noFill/>
        </p:spPr>
        <p:txBody>
          <a:bodyPr wrap="square">
            <a:spAutoFit/>
          </a:bodyPr>
          <a:lstStyle/>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Times New Roman" panose="02020603050405020304" pitchFamily="18" charset="0"/>
              </a:rPr>
              <a:t>Le nombre d'onde </a:t>
            </a:r>
            <a:r>
              <a:rPr lang="fr-FR" sz="2400" b="1" dirty="0">
                <a:effectLst/>
                <a:latin typeface="Symbol" panose="05050102010706020507" pitchFamily="18" charset="2"/>
                <a:ea typeface="Calibri" panose="020F0502020204030204" pitchFamily="34" charset="0"/>
                <a:cs typeface="Times New Roman" panose="02020603050405020304" pitchFamily="18" charset="0"/>
              </a:rPr>
              <a:t>s</a:t>
            </a:r>
            <a:r>
              <a:rPr lang="fr-FR" sz="2400" dirty="0">
                <a:effectLst/>
                <a:latin typeface="Comic Sans MS" panose="030F0702030302020204" pitchFamily="66" charset="0"/>
                <a:ea typeface="Calibri" panose="020F0502020204030204" pitchFamily="34" charset="0"/>
                <a:cs typeface="Times New Roman" panose="02020603050405020304" pitchFamily="18" charset="0"/>
              </a:rPr>
              <a:t> (m</a:t>
            </a:r>
            <a:r>
              <a:rPr lang="fr-FR" sz="2400" baseline="30000" dirty="0">
                <a:effectLst/>
                <a:latin typeface="Comic Sans MS" panose="030F0702030302020204" pitchFamily="66" charset="0"/>
                <a:ea typeface="Calibri" panose="020F0502020204030204" pitchFamily="34" charset="0"/>
                <a:cs typeface="Times New Roman" panose="02020603050405020304" pitchFamily="18" charset="0"/>
              </a:rPr>
              <a:t>-1</a:t>
            </a:r>
            <a:r>
              <a:rPr lang="fr-FR" sz="2400" dirty="0">
                <a:effectLst/>
                <a:latin typeface="Comic Sans MS" panose="030F0702030302020204" pitchFamily="66" charset="0"/>
                <a:ea typeface="Calibri" panose="020F0502020204030204" pitchFamily="34" charset="0"/>
                <a:cs typeface="Times New Roman" panose="02020603050405020304" pitchFamily="18" charset="0"/>
              </a:rPr>
              <a:t>) d'une Onde Electro Magnétique est égal à l'inverse de sa longueur d'onde </a:t>
            </a:r>
            <a:r>
              <a:rPr lang="fr-FR" sz="2400" b="1" dirty="0">
                <a:effectLst/>
                <a:latin typeface="Symbol" panose="05050102010706020507" pitchFamily="18" charset="2"/>
                <a:ea typeface="Calibri" panose="020F0502020204030204" pitchFamily="34" charset="0"/>
                <a:cs typeface="Times New Roman" panose="02020603050405020304" pitchFamily="18" charset="0"/>
              </a:rPr>
              <a:t>l</a:t>
            </a:r>
            <a:r>
              <a:rPr lang="fr-FR" sz="2400" dirty="0">
                <a:effectLst/>
                <a:latin typeface="Comic Sans MS" panose="030F0702030302020204" pitchFamily="66" charset="0"/>
                <a:ea typeface="Calibri" panose="020F0502020204030204" pitchFamily="34" charset="0"/>
                <a:cs typeface="Times New Roman" panose="02020603050405020304" pitchFamily="18" charset="0"/>
              </a:rPr>
              <a:t> (m):</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8" name="ZoneTexte 7">
                <a:extLst>
                  <a:ext uri="{FF2B5EF4-FFF2-40B4-BE49-F238E27FC236}">
                    <a16:creationId xmlns:a16="http://schemas.microsoft.com/office/drawing/2014/main" id="{335D30A3-0D7A-4241-6DD0-307ACA632D42}"/>
                  </a:ext>
                </a:extLst>
              </p:cNvPr>
              <p:cNvSpPr txBox="1"/>
              <p:nvPr/>
            </p:nvSpPr>
            <p:spPr>
              <a:xfrm>
                <a:off x="5398479" y="1586680"/>
                <a:ext cx="1392114" cy="1223925"/>
              </a:xfrm>
              <a:prstGeom prst="rect">
                <a:avLst/>
              </a:prstGeom>
              <a:noFill/>
            </p:spPr>
            <p:txBody>
              <a:bodyPr wrap="square">
                <a:spAutoFit/>
              </a:bodyPr>
              <a:lstStyle/>
              <a:p>
                <a:pPr algn="just">
                  <a:lnSpc>
                    <a:spcPct val="107000"/>
                  </a:lnSpc>
                  <a:spcAft>
                    <a:spcPts val="800"/>
                  </a:spcAft>
                </a:pPr>
                <a14:m>
                  <m:oMathPara xmlns:m="http://schemas.openxmlformats.org/officeDocument/2006/math">
                    <m:oMathParaPr>
                      <m:jc m:val="centerGroup"/>
                    </m:oMathParaPr>
                    <m:oMath xmlns:m="http://schemas.openxmlformats.org/officeDocument/2006/math">
                      <m:r>
                        <m:rPr>
                          <m:nor/>
                        </m:rPr>
                        <a:rPr lang="fr-FR" sz="3200" b="1" smtClean="0">
                          <a:effectLst/>
                          <a:latin typeface="Symbol" panose="05050102010706020507" pitchFamily="18" charset="2"/>
                          <a:ea typeface="Calibri" panose="020F0502020204030204" pitchFamily="34" charset="0"/>
                          <a:cs typeface="Times New Roman" panose="02020603050405020304" pitchFamily="18" charset="0"/>
                        </a:rPr>
                        <m:t>s</m:t>
                      </m:r>
                      <m:r>
                        <m:rPr>
                          <m:nor/>
                        </m:rPr>
                        <a:rPr lang="fr-FR" sz="3200" b="1" i="0" smtClean="0">
                          <a:effectLst/>
                          <a:latin typeface="Symbol" panose="05050102010706020507" pitchFamily="18" charset="2"/>
                          <a:ea typeface="Calibri" panose="020F0502020204030204" pitchFamily="34" charset="0"/>
                          <a:cs typeface="Times New Roman" panose="02020603050405020304" pitchFamily="18" charset="0"/>
                        </a:rPr>
                        <m:t> </m:t>
                      </m:r>
                      <m:r>
                        <m:rPr>
                          <m:nor/>
                        </m:rPr>
                        <a:rPr lang="fr-FR" sz="3200" b="1" smtClean="0">
                          <a:effectLst/>
                          <a:latin typeface="Comic Sans MS" panose="030F0702030302020204" pitchFamily="66" charset="0"/>
                          <a:ea typeface="Calibri" panose="020F0502020204030204" pitchFamily="34" charset="0"/>
                          <a:cs typeface="Times New Roman" panose="02020603050405020304" pitchFamily="18" charset="0"/>
                        </a:rPr>
                        <m:t>=</m:t>
                      </m:r>
                      <m:r>
                        <a:rPr lang="fr-FR" sz="3200" b="1" i="1" smtClean="0">
                          <a:effectLst/>
                          <a:latin typeface="Cambria Math" panose="02040503050406030204" pitchFamily="18" charset="0"/>
                          <a:ea typeface="Calibri" panose="020F0502020204030204" pitchFamily="34" charset="0"/>
                          <a:cs typeface="Times New Roman" panose="02020603050405020304" pitchFamily="18" charset="0"/>
                        </a:rPr>
                        <m:t> </m:t>
                      </m:r>
                      <m:f>
                        <m:fPr>
                          <m:ctrlPr>
                            <a:rPr lang="fr-FR" sz="3200" b="1" i="1">
                              <a:effectLst/>
                              <a:latin typeface="Cambria Math" panose="02040503050406030204" pitchFamily="18" charset="0"/>
                              <a:ea typeface="Calibri" panose="020F0502020204030204" pitchFamily="34" charset="0"/>
                              <a:cs typeface="Times New Roman" panose="02020603050405020304" pitchFamily="18" charset="0"/>
                            </a:rPr>
                          </m:ctrlPr>
                        </m:fPr>
                        <m:num>
                          <m:r>
                            <m:rPr>
                              <m:nor/>
                            </m:rPr>
                            <a:rPr lang="fr-FR" sz="3200" b="1">
                              <a:effectLst/>
                              <a:latin typeface="Comic Sans MS" panose="030F0702030302020204" pitchFamily="66" charset="0"/>
                              <a:ea typeface="Calibri" panose="020F0502020204030204" pitchFamily="34" charset="0"/>
                              <a:cs typeface="Times New Roman" panose="02020603050405020304" pitchFamily="18" charset="0"/>
                            </a:rPr>
                            <m:t>1</m:t>
                          </m:r>
                        </m:num>
                        <m:den>
                          <m:r>
                            <m:rPr>
                              <m:nor/>
                            </m:rPr>
                            <a:rPr lang="fr-FR" sz="3200" b="1">
                              <a:effectLst/>
                              <a:latin typeface="Symbol" panose="05050102010706020507" pitchFamily="18" charset="2"/>
                              <a:ea typeface="Calibri" panose="020F0502020204030204" pitchFamily="34" charset="0"/>
                              <a:cs typeface="Times New Roman" panose="02020603050405020304" pitchFamily="18" charset="0"/>
                            </a:rPr>
                            <m:t>l</m:t>
                          </m:r>
                        </m:den>
                      </m:f>
                    </m:oMath>
                  </m:oMathPara>
                </a14:m>
                <a:endParaRPr lang="fr-FR" sz="32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8" name="ZoneTexte 7">
                <a:extLst>
                  <a:ext uri="{FF2B5EF4-FFF2-40B4-BE49-F238E27FC236}">
                    <a16:creationId xmlns:a16="http://schemas.microsoft.com/office/drawing/2014/main" id="{335D30A3-0D7A-4241-6DD0-307ACA632D42}"/>
                  </a:ext>
                </a:extLst>
              </p:cNvPr>
              <p:cNvSpPr txBox="1">
                <a:spLocks noRot="1" noChangeAspect="1" noMove="1" noResize="1" noEditPoints="1" noAdjustHandles="1" noChangeArrowheads="1" noChangeShapeType="1" noTextEdit="1"/>
              </p:cNvSpPr>
              <p:nvPr/>
            </p:nvSpPr>
            <p:spPr>
              <a:xfrm>
                <a:off x="5398479" y="1586680"/>
                <a:ext cx="1392114" cy="1223925"/>
              </a:xfrm>
              <a:prstGeom prst="rect">
                <a:avLst/>
              </a:prstGeom>
              <a:blipFill>
                <a:blip r:embed="rId2"/>
                <a:stretch>
                  <a:fillRect/>
                </a:stretch>
              </a:blipFill>
            </p:spPr>
            <p:txBody>
              <a:bodyPr/>
              <a:lstStyle/>
              <a:p>
                <a:r>
                  <a:rPr lang="fr-FR">
                    <a:noFill/>
                  </a:rPr>
                  <a:t> </a:t>
                </a:r>
              </a:p>
            </p:txBody>
          </p:sp>
        </mc:Fallback>
      </mc:AlternateContent>
      <p:sp>
        <p:nvSpPr>
          <p:cNvPr id="10" name="ZoneTexte 9">
            <a:extLst>
              <a:ext uri="{FF2B5EF4-FFF2-40B4-BE49-F238E27FC236}">
                <a16:creationId xmlns:a16="http://schemas.microsoft.com/office/drawing/2014/main" id="{D865554B-B3AA-7EA1-BBC6-41736EE27A41}"/>
              </a:ext>
            </a:extLst>
          </p:cNvPr>
          <p:cNvSpPr txBox="1"/>
          <p:nvPr/>
        </p:nvSpPr>
        <p:spPr>
          <a:xfrm>
            <a:off x="0" y="2951277"/>
            <a:ext cx="12192000" cy="1259512"/>
          </a:xfrm>
          <a:prstGeom prst="rect">
            <a:avLst/>
          </a:prstGeom>
          <a:noFill/>
        </p:spPr>
        <p:txBody>
          <a:bodyPr wrap="square">
            <a:spAutoFit/>
          </a:bodyPr>
          <a:lstStyle/>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Times New Roman" panose="02020603050405020304" pitchFamily="18" charset="0"/>
              </a:rPr>
              <a:t>La transmittance T (sans unité) est égale au rapport de l'intensité transmise I à travers la substance à analyser sur l'intensité I</a:t>
            </a:r>
            <a:r>
              <a:rPr lang="fr-FR" sz="2400" baseline="-25000" dirty="0">
                <a:effectLst/>
                <a:latin typeface="Comic Sans MS" panose="030F0702030302020204" pitchFamily="66" charset="0"/>
                <a:ea typeface="Calibri" panose="020F0502020204030204" pitchFamily="34" charset="0"/>
                <a:cs typeface="Times New Roman" panose="02020603050405020304" pitchFamily="18" charset="0"/>
              </a:rPr>
              <a:t>0</a:t>
            </a:r>
            <a:r>
              <a:rPr lang="fr-FR" sz="2400" dirty="0">
                <a:effectLst/>
                <a:latin typeface="Comic Sans MS" panose="030F0702030302020204" pitchFamily="66" charset="0"/>
                <a:ea typeface="Calibri" panose="020F0502020204030204" pitchFamily="34" charset="0"/>
                <a:cs typeface="Times New Roman" panose="02020603050405020304" pitchFamily="18" charset="0"/>
              </a:rPr>
              <a:t> transmise par le solvant. La valeur de la transmittance est comprise entre 0 (0%) et 1 (100%):</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2" name="ZoneTexte 11">
                <a:extLst>
                  <a:ext uri="{FF2B5EF4-FFF2-40B4-BE49-F238E27FC236}">
                    <a16:creationId xmlns:a16="http://schemas.microsoft.com/office/drawing/2014/main" id="{8C9F8AD6-8F87-4284-9DA8-12F042CFE3FD}"/>
                  </a:ext>
                </a:extLst>
              </p:cNvPr>
              <p:cNvSpPr txBox="1"/>
              <p:nvPr/>
            </p:nvSpPr>
            <p:spPr>
              <a:xfrm>
                <a:off x="2999644" y="4312229"/>
                <a:ext cx="6189784" cy="120404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m:rPr>
                          <m:nor/>
                        </m:rPr>
                        <a:rPr lang="fr-FR" sz="3200" b="1" smtClean="0">
                          <a:effectLst/>
                          <a:latin typeface="Comic Sans MS" panose="030F0702030302020204" pitchFamily="66" charset="0"/>
                          <a:ea typeface="Calibri" panose="020F0502020204030204" pitchFamily="34" charset="0"/>
                          <a:cs typeface="Times New Roman" panose="02020603050405020304" pitchFamily="18" charset="0"/>
                        </a:rPr>
                        <m:t>T</m:t>
                      </m:r>
                      <m:r>
                        <m:rPr>
                          <m:nor/>
                        </m:rPr>
                        <a:rPr lang="fr-FR" sz="3200" b="1" i="0" smtClean="0">
                          <a:effectLst/>
                          <a:latin typeface="Comic Sans MS" panose="030F0702030302020204" pitchFamily="66" charset="0"/>
                          <a:ea typeface="Calibri" panose="020F0502020204030204" pitchFamily="34" charset="0"/>
                          <a:cs typeface="Times New Roman" panose="02020603050405020304" pitchFamily="18" charset="0"/>
                        </a:rPr>
                        <m:t> </m:t>
                      </m:r>
                      <m:r>
                        <m:rPr>
                          <m:nor/>
                        </m:rPr>
                        <a:rPr lang="fr-FR" sz="3200" b="1" smtClean="0">
                          <a:effectLst/>
                          <a:latin typeface="Comic Sans MS" panose="030F0702030302020204" pitchFamily="66" charset="0"/>
                          <a:ea typeface="Calibri" panose="020F0502020204030204" pitchFamily="34" charset="0"/>
                          <a:cs typeface="Times New Roman" panose="02020603050405020304" pitchFamily="18" charset="0"/>
                        </a:rPr>
                        <m:t>=</m:t>
                      </m:r>
                      <m:r>
                        <m:rPr>
                          <m:nor/>
                        </m:rPr>
                        <a:rPr lang="fr-FR" sz="3200" b="1" i="0" smtClean="0">
                          <a:effectLst/>
                          <a:latin typeface="Comic Sans MS" panose="030F0702030302020204" pitchFamily="66" charset="0"/>
                          <a:ea typeface="Calibri" panose="020F0502020204030204" pitchFamily="34" charset="0"/>
                          <a:cs typeface="Times New Roman" panose="02020603050405020304" pitchFamily="18" charset="0"/>
                        </a:rPr>
                        <m:t> </m:t>
                      </m:r>
                      <m:f>
                        <m:fPr>
                          <m:ctrlPr>
                            <a:rPr lang="fr-FR" sz="3200" b="1" i="1">
                              <a:effectLst/>
                              <a:latin typeface="Cambria Math" panose="02040503050406030204" pitchFamily="18" charset="0"/>
                              <a:ea typeface="Calibri" panose="020F0502020204030204" pitchFamily="34" charset="0"/>
                              <a:cs typeface="Times New Roman" panose="02020603050405020304" pitchFamily="18" charset="0"/>
                            </a:rPr>
                          </m:ctrlPr>
                        </m:fPr>
                        <m:num>
                          <m:r>
                            <m:rPr>
                              <m:nor/>
                            </m:rPr>
                            <a:rPr lang="fr-FR" sz="3200" b="1">
                              <a:effectLst/>
                              <a:latin typeface="Comic Sans MS" panose="030F0702030302020204" pitchFamily="66" charset="0"/>
                              <a:ea typeface="Calibri" panose="020F0502020204030204" pitchFamily="34" charset="0"/>
                              <a:cs typeface="Times New Roman" panose="02020603050405020304" pitchFamily="18" charset="0"/>
                            </a:rPr>
                            <m:t>I</m:t>
                          </m:r>
                        </m:num>
                        <m:den>
                          <m:sSub>
                            <m:sSubPr>
                              <m:ctrlPr>
                                <a:rPr lang="fr-FR" sz="3200" b="1" i="1">
                                  <a:effectLst/>
                                  <a:latin typeface="Cambria Math" panose="02040503050406030204" pitchFamily="18" charset="0"/>
                                  <a:ea typeface="Calibri" panose="020F0502020204030204" pitchFamily="34" charset="0"/>
                                  <a:cs typeface="Times New Roman" panose="02020603050405020304" pitchFamily="18" charset="0"/>
                                </a:rPr>
                              </m:ctrlPr>
                            </m:sSubPr>
                            <m:e>
                              <m:r>
                                <m:rPr>
                                  <m:nor/>
                                </m:rPr>
                                <a:rPr lang="fr-FR" sz="3200" b="1">
                                  <a:effectLst/>
                                  <a:latin typeface="Comic Sans MS" panose="030F0702030302020204" pitchFamily="66" charset="0"/>
                                  <a:ea typeface="Calibri" panose="020F0502020204030204" pitchFamily="34" charset="0"/>
                                  <a:cs typeface="Times New Roman" panose="02020603050405020304" pitchFamily="18" charset="0"/>
                                </a:rPr>
                                <m:t>I</m:t>
                              </m:r>
                            </m:e>
                            <m:sub>
                              <m:r>
                                <m:rPr>
                                  <m:nor/>
                                </m:rPr>
                                <a:rPr lang="fr-FR" sz="3200" b="1">
                                  <a:effectLst/>
                                  <a:latin typeface="Comic Sans MS" panose="030F0702030302020204" pitchFamily="66" charset="0"/>
                                  <a:ea typeface="Calibri" panose="020F0502020204030204" pitchFamily="34" charset="0"/>
                                  <a:cs typeface="Times New Roman" panose="02020603050405020304" pitchFamily="18" charset="0"/>
                                </a:rPr>
                                <m:t>0</m:t>
                              </m:r>
                            </m:sub>
                          </m:sSub>
                        </m:den>
                      </m:f>
                    </m:oMath>
                  </m:oMathPara>
                </a14:m>
                <a:endParaRPr lang="fr-FR" sz="3200" dirty="0"/>
              </a:p>
            </p:txBody>
          </p:sp>
        </mc:Choice>
        <mc:Fallback xmlns="">
          <p:sp>
            <p:nvSpPr>
              <p:cNvPr id="12" name="ZoneTexte 11">
                <a:extLst>
                  <a:ext uri="{FF2B5EF4-FFF2-40B4-BE49-F238E27FC236}">
                    <a16:creationId xmlns:a16="http://schemas.microsoft.com/office/drawing/2014/main" id="{8C9F8AD6-8F87-4284-9DA8-12F042CFE3FD}"/>
                  </a:ext>
                </a:extLst>
              </p:cNvPr>
              <p:cNvSpPr txBox="1">
                <a:spLocks noRot="1" noChangeAspect="1" noMove="1" noResize="1" noEditPoints="1" noAdjustHandles="1" noChangeArrowheads="1" noChangeShapeType="1" noTextEdit="1"/>
              </p:cNvSpPr>
              <p:nvPr/>
            </p:nvSpPr>
            <p:spPr>
              <a:xfrm>
                <a:off x="2999644" y="4312229"/>
                <a:ext cx="6189784" cy="1204048"/>
              </a:xfrm>
              <a:prstGeom prst="rect">
                <a:avLst/>
              </a:prstGeom>
              <a:blipFill>
                <a:blip r:embed="rId3"/>
                <a:stretch>
                  <a:fillRect/>
                </a:stretch>
              </a:blipFill>
            </p:spPr>
            <p:txBody>
              <a:bodyPr/>
              <a:lstStyle/>
              <a:p>
                <a:r>
                  <a:rPr lang="fr-FR">
                    <a:noFill/>
                  </a:rPr>
                  <a:t> </a:t>
                </a:r>
              </a:p>
            </p:txBody>
          </p:sp>
        </mc:Fallback>
      </mc:AlternateContent>
    </p:spTree>
    <p:extLst>
      <p:ext uri="{BB962C8B-B14F-4D97-AF65-F5344CB8AC3E}">
        <p14:creationId xmlns:p14="http://schemas.microsoft.com/office/powerpoint/2010/main" val="6859089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B2CD7218-EB51-826E-7CD6-ECE0805A9ED1}"/>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pic>
        <p:nvPicPr>
          <p:cNvPr id="1026" name="Image 20">
            <a:extLst>
              <a:ext uri="{FF2B5EF4-FFF2-40B4-BE49-F238E27FC236}">
                <a16:creationId xmlns:a16="http://schemas.microsoft.com/office/drawing/2014/main" id="{ADCDC202-7871-CB5F-0D30-20128ACFD0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4530" t="23775" r="1883" b="4538"/>
          <a:stretch>
            <a:fillRect/>
          </a:stretch>
        </p:blipFill>
        <p:spPr bwMode="auto">
          <a:xfrm>
            <a:off x="1203382" y="1827580"/>
            <a:ext cx="7053434" cy="372915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4C1CA865-FA6A-0712-B937-008910A3F538}"/>
              </a:ext>
            </a:extLst>
          </p:cNvPr>
          <p:cNvSpPr>
            <a:spLocks noChangeArrowheads="1"/>
          </p:cNvSpPr>
          <p:nvPr/>
        </p:nvSpPr>
        <p:spPr bwMode="auto">
          <a:xfrm>
            <a:off x="0" y="43994"/>
            <a:ext cx="121920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fr-FR" altLang="fr-FR" sz="2400" dirty="0">
                <a:latin typeface="Comic Sans MS" panose="030F0702030302020204" pitchFamily="66" charset="0"/>
                <a:ea typeface="Calibri" panose="020F0502020204030204" pitchFamily="34" charset="0"/>
                <a:cs typeface="Times New Roman" panose="02020603050405020304" pitchFamily="18" charset="0"/>
              </a:rPr>
              <a:t>L</a:t>
            </a:r>
            <a:r>
              <a:rPr kumimoji="0" lang="fr-FR" altLang="fr-FR" sz="2400" b="0" i="0" u="none" strike="noStrike" cap="none" normalizeH="0" baseline="0">
                <a:ln>
                  <a:noFill/>
                </a:ln>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e </a:t>
            </a:r>
            <a:r>
              <a:rPr kumimoji="0" lang="fr-FR" altLang="fr-FR" sz="2400" b="0" i="0" u="none" strike="noStrike" cap="none" normalizeH="0" baseline="0" dirty="0">
                <a:ln>
                  <a:noFill/>
                </a:ln>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spectre IR du m</a:t>
            </a:r>
            <a:r>
              <a:rPr kumimoji="0" lang="fr-FR" altLang="fr-FR"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é</a:t>
            </a:r>
            <a:r>
              <a:rPr kumimoji="0" lang="fr-FR" altLang="fr-FR" sz="2400" b="0" i="0" u="none" strike="noStrike" cap="none" normalizeH="0" baseline="0" dirty="0">
                <a:ln>
                  <a:noFill/>
                </a:ln>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thanal poss</a:t>
            </a:r>
            <a:r>
              <a:rPr kumimoji="0" lang="fr-FR" altLang="fr-FR"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è</a:t>
            </a:r>
            <a:r>
              <a:rPr kumimoji="0" lang="fr-FR" altLang="fr-FR" sz="2400" b="0" i="0" u="none" strike="noStrike" cap="none" normalizeH="0" baseline="0" dirty="0">
                <a:ln>
                  <a:noFill/>
                </a:ln>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de plusieurs pics d'absorption:</a:t>
            </a:r>
            <a:endParaRPr kumimoji="0" lang="fr-FR" altLang="fr-FR" sz="2400" b="0" i="0" u="none" strike="noStrike" cap="none" normalizeH="0" baseline="0" dirty="0">
              <a:ln>
                <a:noFill/>
              </a:ln>
              <a:solidFill>
                <a:schemeClr val="tx1"/>
              </a:solidFill>
              <a:effectLst/>
            </a:endParaRPr>
          </a:p>
          <a:p>
            <a:pPr lvl="1">
              <a:buFontTx/>
              <a:buChar char="•"/>
            </a:pPr>
            <a:r>
              <a:rPr kumimoji="0" lang="fr-FR" altLang="fr-FR" sz="2400" b="0" i="0" u="none" strike="noStrike" cap="none" normalizeH="0" baseline="0" dirty="0">
                <a:ln>
                  <a:noFill/>
                </a:ln>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5 pics correspondant </a:t>
            </a:r>
            <a:r>
              <a:rPr kumimoji="0" lang="fr-FR" altLang="fr-FR"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à</a:t>
            </a:r>
            <a:r>
              <a:rPr kumimoji="0" lang="fr-FR" altLang="fr-FR" sz="2400" b="0" i="0" u="none" strike="noStrike" cap="none" normalizeH="0" baseline="0" dirty="0">
                <a:ln>
                  <a:noFill/>
                </a:ln>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 la liaison entre le carbone et les 2 hydrog</a:t>
            </a:r>
            <a:r>
              <a:rPr kumimoji="0" lang="fr-FR" altLang="fr-FR"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è</a:t>
            </a:r>
            <a:r>
              <a:rPr kumimoji="0" lang="fr-FR" altLang="fr-FR" sz="2400" b="0" i="0" u="none" strike="noStrike" cap="none" normalizeH="0" baseline="0" dirty="0">
                <a:ln>
                  <a:noFill/>
                </a:ln>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nes (not</a:t>
            </a:r>
            <a:r>
              <a:rPr kumimoji="0" lang="fr-FR" altLang="fr-FR"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é</a:t>
            </a:r>
            <a:r>
              <a:rPr kumimoji="0" lang="fr-FR" altLang="fr-FR" sz="2400" b="0" i="0" u="none" strike="noStrike" cap="none" normalizeH="0" baseline="0" dirty="0">
                <a:ln>
                  <a:noFill/>
                </a:ln>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e CH</a:t>
            </a:r>
            <a:r>
              <a:rPr kumimoji="0" lang="fr-FR" altLang="fr-FR" sz="2400" b="0" i="0" u="none" strike="noStrike" cap="none" normalizeH="0" baseline="-30000" dirty="0">
                <a:ln>
                  <a:noFill/>
                </a:ln>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2</a:t>
            </a:r>
            <a:r>
              <a:rPr kumimoji="0" lang="fr-FR" altLang="fr-FR" sz="2400" b="0" i="0" u="none" strike="noStrike" cap="none" normalizeH="0" baseline="0" dirty="0">
                <a:ln>
                  <a:noFill/>
                </a:ln>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 sur le spectre)</a:t>
            </a:r>
            <a:endParaRPr kumimoji="0" lang="fr-FR" altLang="fr-FR" sz="2400" b="0" i="0" u="none" strike="noStrike" cap="none" normalizeH="0" baseline="0" dirty="0">
              <a:ln>
                <a:noFill/>
              </a:ln>
              <a:solidFill>
                <a:schemeClr val="tx1"/>
              </a:solidFill>
              <a:effectLst/>
            </a:endParaRPr>
          </a:p>
          <a:p>
            <a:pPr lvl="1">
              <a:buFontTx/>
              <a:buChar char="•"/>
            </a:pPr>
            <a:r>
              <a:rPr kumimoji="0" lang="fr-FR" altLang="fr-FR" sz="2400" b="0" i="0" u="none" strike="noStrike" cap="none" normalizeH="0" baseline="0" dirty="0">
                <a:ln>
                  <a:noFill/>
                </a:ln>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1 pic correspondant </a:t>
            </a:r>
            <a:r>
              <a:rPr kumimoji="0" lang="fr-FR" altLang="fr-FR"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à</a:t>
            </a:r>
            <a:r>
              <a:rPr kumimoji="0" lang="fr-FR" altLang="fr-FR" sz="2400" b="0" i="0" u="none" strike="noStrike" cap="none" normalizeH="0" baseline="0" dirty="0">
                <a:ln>
                  <a:noFill/>
                </a:ln>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 la double liaison entre le carbone et l'oxyg</a:t>
            </a:r>
            <a:r>
              <a:rPr kumimoji="0" lang="fr-FR" altLang="fr-FR"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è</a:t>
            </a:r>
            <a:r>
              <a:rPr kumimoji="0" lang="fr-FR" altLang="fr-FR" sz="2400" b="0" i="0" u="none" strike="noStrike" cap="none" normalizeH="0" baseline="0" dirty="0">
                <a:ln>
                  <a:noFill/>
                </a:ln>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ne.</a:t>
            </a:r>
            <a:endParaRPr kumimoji="0" lang="fr-FR" altLang="fr-FR" sz="2400" b="0" i="0" u="none" strike="noStrike" cap="none" normalizeH="0" baseline="0" dirty="0">
              <a:ln>
                <a:noFill/>
              </a:ln>
              <a:solidFill>
                <a:schemeClr val="tx1"/>
              </a:solidFill>
              <a:effectLst/>
            </a:endParaRPr>
          </a:p>
        </p:txBody>
      </p:sp>
      <p:sp>
        <p:nvSpPr>
          <p:cNvPr id="5" name="Rectangle 4">
            <a:extLst>
              <a:ext uri="{FF2B5EF4-FFF2-40B4-BE49-F238E27FC236}">
                <a16:creationId xmlns:a16="http://schemas.microsoft.com/office/drawing/2014/main" id="{1E6345DD-057D-D0A2-B737-28580912D7CF}"/>
              </a:ext>
            </a:extLst>
          </p:cNvPr>
          <p:cNvSpPr>
            <a:spLocks noChangeArrowheads="1"/>
          </p:cNvSpPr>
          <p:nvPr/>
        </p:nvSpPr>
        <p:spPr bwMode="auto">
          <a:xfrm>
            <a:off x="0" y="5840949"/>
            <a:ext cx="12192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2400" b="0" i="0" u="none" strike="noStrike" cap="none" normalizeH="0" baseline="0" dirty="0">
                <a:ln>
                  <a:noFill/>
                </a:ln>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Sur le graphique sont indiqu</a:t>
            </a:r>
            <a:r>
              <a:rPr kumimoji="0" lang="fr-FR" altLang="fr-FR"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é</a:t>
            </a:r>
            <a:r>
              <a:rPr kumimoji="0" lang="fr-FR" altLang="fr-FR" sz="2400" b="0" i="0" u="none" strike="noStrike" cap="none" normalizeH="0" baseline="0" dirty="0">
                <a:ln>
                  <a:noFill/>
                </a:ln>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s les nombres d'onde correspondant aux absorptions les plus importantes donc aux transmittances les plus faibles.</a:t>
            </a:r>
            <a:endParaRPr kumimoji="0" lang="fr-FR" altLang="fr-FR" sz="2400" b="0" i="0" u="none" strike="noStrike" cap="none" normalizeH="0" baseline="0" dirty="0">
              <a:ln>
                <a:noFill/>
              </a:ln>
              <a:solidFill>
                <a:schemeClr val="tx1"/>
              </a:solidFill>
              <a:effectLst/>
              <a:latin typeface="Arial" panose="020B0604020202020204" pitchFamily="34" charset="0"/>
            </a:endParaRPr>
          </a:p>
        </p:txBody>
      </p:sp>
      <p:graphicFrame>
        <p:nvGraphicFramePr>
          <p:cNvPr id="9" name="Objet 8">
            <a:extLst>
              <a:ext uri="{FF2B5EF4-FFF2-40B4-BE49-F238E27FC236}">
                <a16:creationId xmlns:a16="http://schemas.microsoft.com/office/drawing/2014/main" id="{4182A9F4-A17B-3DB1-F924-874973FBD8C6}"/>
              </a:ext>
            </a:extLst>
          </p:cNvPr>
          <p:cNvGraphicFramePr>
            <a:graphicFrameLocks noChangeAspect="1"/>
          </p:cNvGraphicFramePr>
          <p:nvPr/>
        </p:nvGraphicFramePr>
        <p:xfrm>
          <a:off x="9946079" y="3086100"/>
          <a:ext cx="50776" cy="58030"/>
        </p:xfrm>
        <a:graphic>
          <a:graphicData uri="http://schemas.openxmlformats.org/presentationml/2006/ole">
            <mc:AlternateContent xmlns:mc="http://schemas.openxmlformats.org/markup-compatibility/2006">
              <mc:Choice xmlns:v="urn:schemas-microsoft-com:vml" Requires="v">
                <p:oleObj name="CS ChemDraw Drawing" r:id="rId3" imgW="733951" imgH="839430" progId="ChemDraw.Document.6.0">
                  <p:embed/>
                </p:oleObj>
              </mc:Choice>
              <mc:Fallback>
                <p:oleObj name="CS ChemDraw Drawing" r:id="rId3" imgW="733951" imgH="839430" progId="ChemDraw.Document.6.0">
                  <p:embed/>
                  <p:pic>
                    <p:nvPicPr>
                      <p:cNvPr id="9" name="Objet 8">
                        <a:extLst>
                          <a:ext uri="{FF2B5EF4-FFF2-40B4-BE49-F238E27FC236}">
                            <a16:creationId xmlns:a16="http://schemas.microsoft.com/office/drawing/2014/main" id="{4182A9F4-A17B-3DB1-F924-874973FBD8C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46079" y="3086100"/>
                        <a:ext cx="50776" cy="58030"/>
                      </a:xfrm>
                      <a:prstGeom prst="rect">
                        <a:avLst/>
                      </a:prstGeom>
                      <a:noFill/>
                    </p:spPr>
                  </p:pic>
                </p:oleObj>
              </mc:Fallback>
            </mc:AlternateContent>
          </a:graphicData>
        </a:graphic>
      </p:graphicFrame>
      <p:sp>
        <p:nvSpPr>
          <p:cNvPr id="10" name="Rectangle 10">
            <a:extLst>
              <a:ext uri="{FF2B5EF4-FFF2-40B4-BE49-F238E27FC236}">
                <a16:creationId xmlns:a16="http://schemas.microsoft.com/office/drawing/2014/main" id="{4CB8C7A4-3908-BFA7-C18F-12C2C97D681F}"/>
              </a:ext>
            </a:extLst>
          </p:cNvPr>
          <p:cNvSpPr>
            <a:spLocks noChangeArrowheads="1"/>
          </p:cNvSpPr>
          <p:nvPr/>
        </p:nvSpPr>
        <p:spPr bwMode="auto">
          <a:xfrm>
            <a:off x="9126415" y="290815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11" name="Objet 10">
            <a:extLst>
              <a:ext uri="{FF2B5EF4-FFF2-40B4-BE49-F238E27FC236}">
                <a16:creationId xmlns:a16="http://schemas.microsoft.com/office/drawing/2014/main" id="{8E3BBA64-2CE5-685D-C3FC-31EC27FE4AD2}"/>
              </a:ext>
            </a:extLst>
          </p:cNvPr>
          <p:cNvGraphicFramePr>
            <a:graphicFrameLocks noChangeAspect="1"/>
          </p:cNvGraphicFramePr>
          <p:nvPr/>
        </p:nvGraphicFramePr>
        <p:xfrm>
          <a:off x="9038493" y="2473208"/>
          <a:ext cx="2245702" cy="2508187"/>
        </p:xfrm>
        <a:graphic>
          <a:graphicData uri="http://schemas.openxmlformats.org/presentationml/2006/ole">
            <mc:AlternateContent xmlns:mc="http://schemas.openxmlformats.org/markup-compatibility/2006">
              <mc:Choice xmlns:v="urn:schemas-microsoft-com:vml" Requires="v">
                <p:oleObj name="CS ChemDraw Drawing" r:id="rId5" imgW="733967" imgH="821123" progId="ChemDraw.Document.6.0">
                  <p:embed/>
                </p:oleObj>
              </mc:Choice>
              <mc:Fallback>
                <p:oleObj name="CS ChemDraw Drawing" r:id="rId5" imgW="733967" imgH="821123" progId="ChemDraw.Document.6.0">
                  <p:embed/>
                  <p:pic>
                    <p:nvPicPr>
                      <p:cNvPr id="11" name="Objet 10">
                        <a:extLst>
                          <a:ext uri="{FF2B5EF4-FFF2-40B4-BE49-F238E27FC236}">
                            <a16:creationId xmlns:a16="http://schemas.microsoft.com/office/drawing/2014/main" id="{8E3BBA64-2CE5-685D-C3FC-31EC27FE4AD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38493" y="2473208"/>
                        <a:ext cx="2245702" cy="2508187"/>
                      </a:xfrm>
                      <a:prstGeom prst="rect">
                        <a:avLst/>
                      </a:prstGeom>
                      <a:noFill/>
                    </p:spPr>
                  </p:pic>
                </p:oleObj>
              </mc:Fallback>
            </mc:AlternateContent>
          </a:graphicData>
        </a:graphic>
      </p:graphicFrame>
    </p:spTree>
    <p:extLst>
      <p:ext uri="{BB962C8B-B14F-4D97-AF65-F5344CB8AC3E}">
        <p14:creationId xmlns:p14="http://schemas.microsoft.com/office/powerpoint/2010/main" val="25766626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B2CD7218-EB51-826E-7CD6-ECE0805A9ED1}"/>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3" name="ZoneTexte 2">
            <a:extLst>
              <a:ext uri="{FF2B5EF4-FFF2-40B4-BE49-F238E27FC236}">
                <a16:creationId xmlns:a16="http://schemas.microsoft.com/office/drawing/2014/main" id="{7FC2859B-526F-F23E-D349-8E95B8B09522}"/>
              </a:ext>
            </a:extLst>
          </p:cNvPr>
          <p:cNvSpPr txBox="1"/>
          <p:nvPr/>
        </p:nvSpPr>
        <p:spPr>
          <a:xfrm>
            <a:off x="-1464" y="0"/>
            <a:ext cx="12193464" cy="584775"/>
          </a:xfrm>
          <a:prstGeom prst="rect">
            <a:avLst/>
          </a:prstGeom>
          <a:noFill/>
        </p:spPr>
        <p:txBody>
          <a:bodyPr wrap="square">
            <a:spAutoFit/>
          </a:bodyPr>
          <a:lstStyle/>
          <a:p>
            <a:pPr algn="ctr"/>
            <a:r>
              <a:rPr lang="fr-FR" sz="3200" b="1" dirty="0">
                <a:solidFill>
                  <a:srgbClr val="FF0000"/>
                </a:solidFill>
                <a:effectLst/>
                <a:latin typeface="Comic Sans MS" panose="030F0702030302020204" pitchFamily="66" charset="0"/>
                <a:ea typeface="Calibri" panose="020F0502020204030204" pitchFamily="34" charset="0"/>
                <a:cs typeface="Times New Roman" panose="02020603050405020304" pitchFamily="18" charset="0"/>
              </a:rPr>
              <a:t>Pourquoi l'espèce chimique absorbe les IR</a:t>
            </a:r>
            <a:endParaRPr lang="fr-FR" sz="3200" dirty="0"/>
          </a:p>
        </p:txBody>
      </p:sp>
      <p:sp>
        <p:nvSpPr>
          <p:cNvPr id="5" name="ZoneTexte 4">
            <a:extLst>
              <a:ext uri="{FF2B5EF4-FFF2-40B4-BE49-F238E27FC236}">
                <a16:creationId xmlns:a16="http://schemas.microsoft.com/office/drawing/2014/main" id="{EC4D0D51-5DB1-8BB7-F29B-0AFBF19DDB69}"/>
              </a:ext>
            </a:extLst>
          </p:cNvPr>
          <p:cNvSpPr txBox="1"/>
          <p:nvPr/>
        </p:nvSpPr>
        <p:spPr>
          <a:xfrm>
            <a:off x="-2196" y="675677"/>
            <a:ext cx="12193464" cy="1757276"/>
          </a:xfrm>
          <a:prstGeom prst="rect">
            <a:avLst/>
          </a:prstGeom>
          <a:noFill/>
        </p:spPr>
        <p:txBody>
          <a:bodyPr wrap="square">
            <a:spAutoFit/>
          </a:bodyPr>
          <a:lstStyle/>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Times New Roman" panose="02020603050405020304" pitchFamily="18" charset="0"/>
              </a:rPr>
              <a:t>Les atomes de la molécule peuvent se déplacer dans toutes les directions.</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Times New Roman" panose="02020603050405020304" pitchFamily="18" charset="0"/>
              </a:rPr>
              <a:t>Par exemple les atomes du groupe CH</a:t>
            </a:r>
            <a:r>
              <a:rPr lang="fr-FR" sz="2400" baseline="-25000" dirty="0">
                <a:effectLst/>
                <a:latin typeface="Comic Sans MS" panose="030F0702030302020204" pitchFamily="66" charset="0"/>
                <a:ea typeface="Calibri" panose="020F0502020204030204" pitchFamily="34" charset="0"/>
                <a:cs typeface="Times New Roman" panose="02020603050405020304" pitchFamily="18" charset="0"/>
              </a:rPr>
              <a:t>2</a:t>
            </a:r>
            <a:r>
              <a:rPr lang="fr-FR" sz="2400" dirty="0">
                <a:effectLst/>
                <a:latin typeface="Comic Sans MS" panose="030F0702030302020204" pitchFamily="66" charset="0"/>
                <a:ea typeface="Calibri" panose="020F0502020204030204" pitchFamily="34" charset="0"/>
                <a:cs typeface="Times New Roman" panose="02020603050405020304" pitchFamily="18" charset="0"/>
              </a:rPr>
              <a:t> peuvent vibrer de 6 manières différentes: étirements (stretching), symétrique et anti symétrique, cisaillement (</a:t>
            </a:r>
            <a:r>
              <a:rPr lang="fr-FR" sz="2400" dirty="0" err="1">
                <a:effectLst/>
                <a:latin typeface="Comic Sans MS" panose="030F0702030302020204" pitchFamily="66" charset="0"/>
                <a:ea typeface="Calibri" panose="020F0502020204030204" pitchFamily="34" charset="0"/>
                <a:cs typeface="Times New Roman" panose="02020603050405020304" pitchFamily="18" charset="0"/>
              </a:rPr>
              <a:t>scissoring</a:t>
            </a:r>
            <a:r>
              <a:rPr lang="fr-FR" sz="2400" dirty="0">
                <a:effectLst/>
                <a:latin typeface="Comic Sans MS" panose="030F0702030302020204" pitchFamily="66" charset="0"/>
                <a:ea typeface="Calibri" panose="020F0502020204030204" pitchFamily="34" charset="0"/>
                <a:cs typeface="Times New Roman" panose="02020603050405020304" pitchFamily="18" charset="0"/>
              </a:rPr>
              <a:t>), bascule (</a:t>
            </a:r>
            <a:r>
              <a:rPr lang="fr-FR" sz="2400" dirty="0" err="1">
                <a:effectLst/>
                <a:latin typeface="Comic Sans MS" panose="030F0702030302020204" pitchFamily="66" charset="0"/>
                <a:ea typeface="Calibri" panose="020F0502020204030204" pitchFamily="34" charset="0"/>
                <a:cs typeface="Times New Roman" panose="02020603050405020304" pitchFamily="18" charset="0"/>
              </a:rPr>
              <a:t>rocking</a:t>
            </a:r>
            <a:r>
              <a:rPr lang="fr-FR" sz="2400" dirty="0">
                <a:effectLst/>
                <a:latin typeface="Comic Sans MS" panose="030F0702030302020204" pitchFamily="66" charset="0"/>
                <a:ea typeface="Calibri" panose="020F0502020204030204" pitchFamily="34" charset="0"/>
                <a:cs typeface="Times New Roman" panose="02020603050405020304" pitchFamily="18" charset="0"/>
              </a:rPr>
              <a:t>), agitation hors du plan (</a:t>
            </a:r>
            <a:r>
              <a:rPr lang="fr-FR" sz="2400" dirty="0" err="1">
                <a:effectLst/>
                <a:latin typeface="Comic Sans MS" panose="030F0702030302020204" pitchFamily="66" charset="0"/>
                <a:ea typeface="Calibri" panose="020F0502020204030204" pitchFamily="34" charset="0"/>
                <a:cs typeface="Times New Roman" panose="02020603050405020304" pitchFamily="18" charset="0"/>
              </a:rPr>
              <a:t>wagging</a:t>
            </a:r>
            <a:r>
              <a:rPr lang="fr-FR" sz="2400" dirty="0">
                <a:effectLst/>
                <a:latin typeface="Comic Sans MS" panose="030F0702030302020204" pitchFamily="66" charset="0"/>
                <a:ea typeface="Calibri" panose="020F0502020204030204" pitchFamily="34" charset="0"/>
                <a:cs typeface="Times New Roman" panose="02020603050405020304" pitchFamily="18" charset="0"/>
              </a:rPr>
              <a:t>) et torsion (</a:t>
            </a:r>
            <a:r>
              <a:rPr lang="fr-FR" sz="2400" dirty="0" err="1">
                <a:effectLst/>
                <a:latin typeface="Comic Sans MS" panose="030F0702030302020204" pitchFamily="66" charset="0"/>
                <a:ea typeface="Calibri" panose="020F0502020204030204" pitchFamily="34" charset="0"/>
                <a:cs typeface="Times New Roman" panose="02020603050405020304" pitchFamily="18" charset="0"/>
              </a:rPr>
              <a:t>twisting</a:t>
            </a:r>
            <a:r>
              <a:rPr lang="fr-FR" sz="2400" dirty="0">
                <a:effectLst/>
                <a:latin typeface="Comic Sans MS" panose="030F0702030302020204" pitchFamily="66" charset="0"/>
                <a:ea typeface="Calibri" panose="020F0502020204030204" pitchFamily="34" charset="0"/>
                <a:cs typeface="Times New Roman" panose="02020603050405020304" pitchFamily="18" charset="0"/>
              </a:rPr>
              <a:t>).</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ZoneTexte 6">
            <a:extLst>
              <a:ext uri="{FF2B5EF4-FFF2-40B4-BE49-F238E27FC236}">
                <a16:creationId xmlns:a16="http://schemas.microsoft.com/office/drawing/2014/main" id="{AFB42B02-89F6-A616-774B-71848D45B016}"/>
              </a:ext>
            </a:extLst>
          </p:cNvPr>
          <p:cNvSpPr txBox="1"/>
          <p:nvPr/>
        </p:nvSpPr>
        <p:spPr>
          <a:xfrm>
            <a:off x="0" y="5598488"/>
            <a:ext cx="12193464" cy="1259512"/>
          </a:xfrm>
          <a:prstGeom prst="rect">
            <a:avLst/>
          </a:prstGeom>
          <a:noFill/>
        </p:spPr>
        <p:txBody>
          <a:bodyPr wrap="square">
            <a:spAutoFit/>
          </a:bodyPr>
          <a:lstStyle/>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Times New Roman" panose="02020603050405020304" pitchFamily="18" charset="0"/>
              </a:rPr>
              <a:t>A chaque vibration correspond une énergie E</a:t>
            </a:r>
            <a:r>
              <a:rPr lang="fr-FR" sz="2400" baseline="-25000" dirty="0">
                <a:effectLst/>
                <a:latin typeface="Comic Sans MS" panose="030F0702030302020204" pitchFamily="66" charset="0"/>
                <a:ea typeface="Calibri" panose="020F0502020204030204" pitchFamily="34" charset="0"/>
                <a:cs typeface="Times New Roman" panose="02020603050405020304" pitchFamily="18" charset="0"/>
              </a:rPr>
              <a:t>n</a:t>
            </a:r>
            <a:r>
              <a:rPr lang="fr-FR" sz="2400" dirty="0">
                <a:effectLst/>
                <a:latin typeface="Comic Sans MS" panose="030F0702030302020204" pitchFamily="66" charset="0"/>
                <a:ea typeface="Calibri" panose="020F0502020204030204" pitchFamily="34" charset="0"/>
                <a:cs typeface="Times New Roman" panose="02020603050405020304" pitchFamily="18" charset="0"/>
              </a:rPr>
              <a:t>. Lorsque les IR correspondant à cette énergie interagissent avec l'espèce chimique, ils sont absorbés, leur transmittance est alors faible.</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8" name="Tableau 7">
            <a:extLst>
              <a:ext uri="{FF2B5EF4-FFF2-40B4-BE49-F238E27FC236}">
                <a16:creationId xmlns:a16="http://schemas.microsoft.com/office/drawing/2014/main" id="{EBD0027D-C1B2-1ADF-6FE5-669694BC5556}"/>
              </a:ext>
            </a:extLst>
          </p:cNvPr>
          <p:cNvGraphicFramePr>
            <a:graphicFrameLocks noGrp="1"/>
          </p:cNvGraphicFramePr>
          <p:nvPr>
            <p:extLst>
              <p:ext uri="{D42A27DB-BD31-4B8C-83A1-F6EECF244321}">
                <p14:modId xmlns:p14="http://schemas.microsoft.com/office/powerpoint/2010/main" val="1398657657"/>
              </p:ext>
            </p:extLst>
          </p:nvPr>
        </p:nvGraphicFramePr>
        <p:xfrm>
          <a:off x="0" y="2903200"/>
          <a:ext cx="12191268" cy="2196338"/>
        </p:xfrm>
        <a:graphic>
          <a:graphicData uri="http://schemas.openxmlformats.org/drawingml/2006/table">
            <a:tbl>
              <a:tblPr firstRow="1" bandRow="1">
                <a:tableStyleId>{5C22544A-7EE6-4342-B048-85BDC9FD1C3A}</a:tableStyleId>
              </a:tblPr>
              <a:tblGrid>
                <a:gridCol w="2031878">
                  <a:extLst>
                    <a:ext uri="{9D8B030D-6E8A-4147-A177-3AD203B41FA5}">
                      <a16:colId xmlns:a16="http://schemas.microsoft.com/office/drawing/2014/main" val="354704057"/>
                    </a:ext>
                  </a:extLst>
                </a:gridCol>
                <a:gridCol w="2031878">
                  <a:extLst>
                    <a:ext uri="{9D8B030D-6E8A-4147-A177-3AD203B41FA5}">
                      <a16:colId xmlns:a16="http://schemas.microsoft.com/office/drawing/2014/main" val="3185994836"/>
                    </a:ext>
                  </a:extLst>
                </a:gridCol>
                <a:gridCol w="2031878">
                  <a:extLst>
                    <a:ext uri="{9D8B030D-6E8A-4147-A177-3AD203B41FA5}">
                      <a16:colId xmlns:a16="http://schemas.microsoft.com/office/drawing/2014/main" val="844297746"/>
                    </a:ext>
                  </a:extLst>
                </a:gridCol>
                <a:gridCol w="2031878">
                  <a:extLst>
                    <a:ext uri="{9D8B030D-6E8A-4147-A177-3AD203B41FA5}">
                      <a16:colId xmlns:a16="http://schemas.microsoft.com/office/drawing/2014/main" val="1440821188"/>
                    </a:ext>
                  </a:extLst>
                </a:gridCol>
                <a:gridCol w="2031878">
                  <a:extLst>
                    <a:ext uri="{9D8B030D-6E8A-4147-A177-3AD203B41FA5}">
                      <a16:colId xmlns:a16="http://schemas.microsoft.com/office/drawing/2014/main" val="3756980958"/>
                    </a:ext>
                  </a:extLst>
                </a:gridCol>
                <a:gridCol w="2031878">
                  <a:extLst>
                    <a:ext uri="{9D8B030D-6E8A-4147-A177-3AD203B41FA5}">
                      <a16:colId xmlns:a16="http://schemas.microsoft.com/office/drawing/2014/main" val="1441904783"/>
                    </a:ext>
                  </a:extLst>
                </a:gridCol>
              </a:tblGrid>
              <a:tr h="499423">
                <a:tc>
                  <a:txBody>
                    <a:bodyPr/>
                    <a:lstStyle/>
                    <a:p>
                      <a:pPr algn="ctr"/>
                      <a:r>
                        <a:rPr lang="fr-FR" sz="2000" b="1" kern="1200" dirty="0">
                          <a:solidFill>
                            <a:schemeClr val="bg1"/>
                          </a:solidFill>
                          <a:effectLst/>
                          <a:latin typeface="Comic Sans MS" panose="030F0702030302020204" pitchFamily="66" charset="0"/>
                          <a:ea typeface="+mn-ea"/>
                          <a:cs typeface="+mn-cs"/>
                        </a:rPr>
                        <a:t>Etirement</a:t>
                      </a:r>
                    </a:p>
                    <a:p>
                      <a:pPr algn="ctr"/>
                      <a:r>
                        <a:rPr lang="fr-FR" sz="2000" b="1" kern="1200" dirty="0">
                          <a:solidFill>
                            <a:schemeClr val="bg1"/>
                          </a:solidFill>
                          <a:effectLst/>
                          <a:latin typeface="Comic Sans MS" panose="030F0702030302020204" pitchFamily="66" charset="0"/>
                          <a:ea typeface="+mn-ea"/>
                          <a:cs typeface="+mn-cs"/>
                        </a:rPr>
                        <a:t>symétrique</a:t>
                      </a:r>
                      <a:endParaRPr lang="fr-FR" sz="2000" dirty="0">
                        <a:solidFill>
                          <a:schemeClr val="bg1"/>
                        </a:solidFill>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fr-FR" sz="2000" b="1" kern="1200" dirty="0">
                          <a:solidFill>
                            <a:schemeClr val="bg1"/>
                          </a:solidFill>
                          <a:effectLst/>
                          <a:latin typeface="Comic Sans MS" panose="030F0702030302020204" pitchFamily="66" charset="0"/>
                          <a:ea typeface="+mn-ea"/>
                          <a:cs typeface="+mn-cs"/>
                        </a:rPr>
                        <a:t>Etirement</a:t>
                      </a:r>
                    </a:p>
                    <a:p>
                      <a:pPr algn="ctr"/>
                      <a:r>
                        <a:rPr lang="fr-FR" sz="2000" b="1" kern="1200" dirty="0">
                          <a:solidFill>
                            <a:schemeClr val="bg1"/>
                          </a:solidFill>
                          <a:effectLst/>
                          <a:latin typeface="Comic Sans MS" panose="030F0702030302020204" pitchFamily="66" charset="0"/>
                          <a:ea typeface="+mn-ea"/>
                          <a:cs typeface="+mn-cs"/>
                        </a:rPr>
                        <a:t>antisymétrique</a:t>
                      </a:r>
                      <a:endParaRPr lang="fr-FR" sz="2000" dirty="0">
                        <a:solidFill>
                          <a:schemeClr val="bg1"/>
                        </a:solidFill>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fr-FR" sz="2000" b="1" kern="1200" dirty="0">
                          <a:solidFill>
                            <a:schemeClr val="bg1"/>
                          </a:solidFill>
                          <a:effectLst/>
                          <a:latin typeface="Comic Sans MS" panose="030F0702030302020204" pitchFamily="66" charset="0"/>
                          <a:ea typeface="+mn-ea"/>
                          <a:cs typeface="+mn-cs"/>
                        </a:rPr>
                        <a:t>Cisaillement</a:t>
                      </a:r>
                      <a:endParaRPr lang="fr-FR" sz="2000" dirty="0">
                        <a:solidFill>
                          <a:schemeClr val="bg1"/>
                        </a:solidFill>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fr-FR" sz="2000" b="1" kern="1200" dirty="0">
                          <a:solidFill>
                            <a:schemeClr val="bg1"/>
                          </a:solidFill>
                          <a:effectLst/>
                          <a:latin typeface="Comic Sans MS" panose="030F0702030302020204" pitchFamily="66" charset="0"/>
                          <a:ea typeface="+mn-ea"/>
                          <a:cs typeface="+mn-cs"/>
                        </a:rPr>
                        <a:t>Bascule</a:t>
                      </a:r>
                      <a:endParaRPr lang="fr-FR" sz="2000" dirty="0">
                        <a:solidFill>
                          <a:schemeClr val="bg1"/>
                        </a:solidFill>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fr-FR" sz="2000" b="1" kern="1200" dirty="0">
                          <a:solidFill>
                            <a:schemeClr val="bg1"/>
                          </a:solidFill>
                          <a:effectLst/>
                          <a:latin typeface="Comic Sans MS" panose="030F0702030302020204" pitchFamily="66" charset="0"/>
                          <a:ea typeface="+mn-ea"/>
                          <a:cs typeface="+mn-cs"/>
                        </a:rPr>
                        <a:t>Agitation</a:t>
                      </a:r>
                      <a:endParaRPr lang="fr-FR" sz="2000" dirty="0">
                        <a:solidFill>
                          <a:schemeClr val="bg1"/>
                        </a:solidFill>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fr-FR" sz="2000" b="1" kern="1200" dirty="0">
                          <a:solidFill>
                            <a:schemeClr val="bg1"/>
                          </a:solidFill>
                          <a:effectLst/>
                          <a:latin typeface="Comic Sans MS" panose="030F0702030302020204" pitchFamily="66" charset="0"/>
                          <a:ea typeface="+mn-ea"/>
                          <a:cs typeface="+mn-cs"/>
                        </a:rPr>
                        <a:t>Torsion</a:t>
                      </a:r>
                      <a:endParaRPr lang="fr-FR" sz="2000" dirty="0">
                        <a:solidFill>
                          <a:schemeClr val="bg1"/>
                        </a:solidFill>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01837600"/>
                  </a:ext>
                </a:extLst>
              </a:tr>
              <a:tr h="1495298">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1259819"/>
                  </a:ext>
                </a:extLst>
              </a:tr>
            </a:tbl>
          </a:graphicData>
        </a:graphic>
      </p:graphicFrame>
      <p:pic>
        <p:nvPicPr>
          <p:cNvPr id="9" name="Image 8">
            <a:hlinkClick r:id="rId2"/>
            <a:extLst>
              <a:ext uri="{FF2B5EF4-FFF2-40B4-BE49-F238E27FC236}">
                <a16:creationId xmlns:a16="http://schemas.microsoft.com/office/drawing/2014/main" id="{53E9184F-B0D7-32EE-55CB-64C7EBF8AC0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031" y="3600840"/>
            <a:ext cx="2020617" cy="1445946"/>
          </a:xfrm>
          <a:prstGeom prst="rect">
            <a:avLst/>
          </a:prstGeom>
          <a:noFill/>
          <a:ln>
            <a:noFill/>
          </a:ln>
        </p:spPr>
      </p:pic>
      <p:pic>
        <p:nvPicPr>
          <p:cNvPr id="10" name="Image 9">
            <a:hlinkClick r:id="rId4"/>
            <a:extLst>
              <a:ext uri="{FF2B5EF4-FFF2-40B4-BE49-F238E27FC236}">
                <a16:creationId xmlns:a16="http://schemas.microsoft.com/office/drawing/2014/main" id="{441F91E7-52B3-FBB0-FCC7-EBABD163C1C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039648" y="3603748"/>
            <a:ext cx="2020617" cy="1445946"/>
          </a:xfrm>
          <a:prstGeom prst="rect">
            <a:avLst/>
          </a:prstGeom>
          <a:noFill/>
          <a:ln>
            <a:noFill/>
          </a:ln>
        </p:spPr>
      </p:pic>
      <p:pic>
        <p:nvPicPr>
          <p:cNvPr id="11" name="Image 10">
            <a:hlinkClick r:id="rId6"/>
            <a:extLst>
              <a:ext uri="{FF2B5EF4-FFF2-40B4-BE49-F238E27FC236}">
                <a16:creationId xmlns:a16="http://schemas.microsoft.com/office/drawing/2014/main" id="{F1E6F4F4-CD09-F1C1-AF0C-FD173C8E238E}"/>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060265" y="3600840"/>
            <a:ext cx="2020617" cy="1445946"/>
          </a:xfrm>
          <a:prstGeom prst="rect">
            <a:avLst/>
          </a:prstGeom>
          <a:noFill/>
          <a:ln>
            <a:noFill/>
          </a:ln>
        </p:spPr>
      </p:pic>
      <p:pic>
        <p:nvPicPr>
          <p:cNvPr id="13" name="Image 12">
            <a:hlinkClick r:id="rId8"/>
            <a:extLst>
              <a:ext uri="{FF2B5EF4-FFF2-40B4-BE49-F238E27FC236}">
                <a16:creationId xmlns:a16="http://schemas.microsoft.com/office/drawing/2014/main" id="{1EB9A770-FBD3-1952-6B29-AC15EF067CC0}"/>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8131737" y="3597932"/>
            <a:ext cx="2020617" cy="1445946"/>
          </a:xfrm>
          <a:prstGeom prst="rect">
            <a:avLst/>
          </a:prstGeom>
          <a:noFill/>
          <a:ln>
            <a:noFill/>
          </a:ln>
        </p:spPr>
      </p:pic>
      <p:pic>
        <p:nvPicPr>
          <p:cNvPr id="14" name="Image 13">
            <a:hlinkClick r:id="rId10"/>
            <a:extLst>
              <a:ext uri="{FF2B5EF4-FFF2-40B4-BE49-F238E27FC236}">
                <a16:creationId xmlns:a16="http://schemas.microsoft.com/office/drawing/2014/main" id="{6B88F0CD-8549-BEC5-6AF8-1FCB2A837736}"/>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10152352" y="3597932"/>
            <a:ext cx="2020617" cy="1445946"/>
          </a:xfrm>
          <a:prstGeom prst="rect">
            <a:avLst/>
          </a:prstGeom>
          <a:noFill/>
          <a:ln>
            <a:noFill/>
          </a:ln>
        </p:spPr>
      </p:pic>
      <p:pic>
        <p:nvPicPr>
          <p:cNvPr id="15" name="Image 14">
            <a:hlinkClick r:id="rId12"/>
            <a:extLst>
              <a:ext uri="{FF2B5EF4-FFF2-40B4-BE49-F238E27FC236}">
                <a16:creationId xmlns:a16="http://schemas.microsoft.com/office/drawing/2014/main" id="{35699265-AEEC-EEE0-5D43-566BE5C170F8}"/>
              </a:ext>
            </a:extLst>
          </p:cNvPr>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6100093" y="3609632"/>
            <a:ext cx="2009077" cy="1434246"/>
          </a:xfrm>
          <a:prstGeom prst="rect">
            <a:avLst/>
          </a:prstGeom>
          <a:noFill/>
          <a:ln>
            <a:noFill/>
          </a:ln>
        </p:spPr>
      </p:pic>
    </p:spTree>
    <p:extLst>
      <p:ext uri="{BB962C8B-B14F-4D97-AF65-F5344CB8AC3E}">
        <p14:creationId xmlns:p14="http://schemas.microsoft.com/office/powerpoint/2010/main" val="33112587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B2CD7218-EB51-826E-7CD6-ECE0805A9ED1}"/>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3" name="ZoneTexte 2">
            <a:extLst>
              <a:ext uri="{FF2B5EF4-FFF2-40B4-BE49-F238E27FC236}">
                <a16:creationId xmlns:a16="http://schemas.microsoft.com/office/drawing/2014/main" id="{78E924F5-1DDC-61BD-6743-C1C472E76CED}"/>
              </a:ext>
            </a:extLst>
          </p:cNvPr>
          <p:cNvSpPr txBox="1"/>
          <p:nvPr/>
        </p:nvSpPr>
        <p:spPr>
          <a:xfrm>
            <a:off x="-1464" y="0"/>
            <a:ext cx="12193464" cy="584775"/>
          </a:xfrm>
          <a:prstGeom prst="rect">
            <a:avLst/>
          </a:prstGeom>
          <a:noFill/>
        </p:spPr>
        <p:txBody>
          <a:bodyPr wrap="square">
            <a:spAutoFit/>
          </a:bodyPr>
          <a:lstStyle/>
          <a:p>
            <a:pPr algn="ctr"/>
            <a:r>
              <a:rPr lang="fr-FR" sz="3200" b="1" dirty="0">
                <a:solidFill>
                  <a:srgbClr val="FF0000"/>
                </a:solidFill>
                <a:effectLst/>
                <a:latin typeface="Comic Sans MS" panose="030F0702030302020204" pitchFamily="66" charset="0"/>
                <a:ea typeface="Calibri" panose="020F0502020204030204" pitchFamily="34" charset="0"/>
                <a:cs typeface="Times New Roman" panose="02020603050405020304" pitchFamily="18" charset="0"/>
              </a:rPr>
              <a:t>Bandes d'absorption caractéristiques</a:t>
            </a:r>
            <a:endParaRPr lang="fr-FR" sz="3200" dirty="0"/>
          </a:p>
        </p:txBody>
      </p:sp>
      <p:sp>
        <p:nvSpPr>
          <p:cNvPr id="5" name="ZoneTexte 4">
            <a:extLst>
              <a:ext uri="{FF2B5EF4-FFF2-40B4-BE49-F238E27FC236}">
                <a16:creationId xmlns:a16="http://schemas.microsoft.com/office/drawing/2014/main" id="{4F6BAB4D-9FCC-73CB-F4F3-129017D5E013}"/>
              </a:ext>
            </a:extLst>
          </p:cNvPr>
          <p:cNvSpPr txBox="1"/>
          <p:nvPr/>
        </p:nvSpPr>
        <p:spPr>
          <a:xfrm>
            <a:off x="-2196" y="1943835"/>
            <a:ext cx="12194196" cy="4420890"/>
          </a:xfrm>
          <a:prstGeom prst="rect">
            <a:avLst/>
          </a:prstGeom>
          <a:noFill/>
        </p:spPr>
        <p:txBody>
          <a:bodyPr wrap="square">
            <a:spAutoFit/>
          </a:bodyPr>
          <a:lstStyle/>
          <a:p>
            <a:pPr marL="342900" lvl="0" indent="-342900" algn="just">
              <a:lnSpc>
                <a:spcPct val="107000"/>
              </a:lnSpc>
              <a:buFont typeface="Symbol" panose="05050102010706020507" pitchFamily="18" charset="2"/>
              <a:buChar char=""/>
            </a:pPr>
            <a:r>
              <a:rPr lang="fr-FR" sz="2400" dirty="0">
                <a:effectLst/>
                <a:latin typeface="Comic Sans MS" panose="030F0702030302020204" pitchFamily="66" charset="0"/>
                <a:ea typeface="Calibri" panose="020F0502020204030204" pitchFamily="34" charset="0"/>
                <a:cs typeface="Times New Roman" panose="02020603050405020304" pitchFamily="18" charset="0"/>
              </a:rPr>
              <a:t>Repérer les liaisons chimiques (C-H, N-H, C=O etc..) grâce à leurs nombres d'onde. Attention car à une liaison peut correspondre plusieurs bandes d'absorption car la liaison peut vibrer de différentes façons (symétrique, cisaillement etc..)</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fr-FR" sz="2400" dirty="0">
                <a:effectLst/>
                <a:latin typeface="Comic Sans MS" panose="030F0702030302020204" pitchFamily="66" charset="0"/>
                <a:ea typeface="Calibri" panose="020F0502020204030204" pitchFamily="34" charset="0"/>
                <a:cs typeface="Times New Roman" panose="02020603050405020304" pitchFamily="18" charset="0"/>
              </a:rPr>
              <a:t>Rechercher les groupes caractéristiques (hydroxyle OH, carboxyle -COOH etc..) possédant ces liaisons. Attention car certaines liaisons appartiennent à plusieurs groupes. Par exemple la liaison C=O appartient aux groupes carboxyle et carbonyle.</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fr-FR" sz="2400" dirty="0">
                <a:effectLst/>
                <a:latin typeface="Comic Sans MS" panose="030F0702030302020204" pitchFamily="66" charset="0"/>
                <a:ea typeface="Calibri" panose="020F0502020204030204" pitchFamily="34" charset="0"/>
                <a:cs typeface="Times New Roman" panose="02020603050405020304" pitchFamily="18" charset="0"/>
              </a:rPr>
              <a:t>Vérifier que toutes les bandes caractéristiques des groupes retenus se trouvent dans le spectre IR</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Symbol" panose="05050102010706020507" pitchFamily="18" charset="2"/>
              <a:buChar char=""/>
            </a:pPr>
            <a:r>
              <a:rPr lang="fr-FR" sz="2400" dirty="0">
                <a:effectLst/>
                <a:latin typeface="Comic Sans MS" panose="030F0702030302020204" pitchFamily="66" charset="0"/>
                <a:ea typeface="Calibri" panose="020F0502020204030204" pitchFamily="34" charset="0"/>
                <a:cs typeface="Times New Roman" panose="02020603050405020304" pitchFamily="18" charset="0"/>
              </a:rPr>
              <a:t>Utiliser éventuellement les valeurs précises des nombres d'onde pour départager les groupes.</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ZoneTexte 6">
            <a:extLst>
              <a:ext uri="{FF2B5EF4-FFF2-40B4-BE49-F238E27FC236}">
                <a16:creationId xmlns:a16="http://schemas.microsoft.com/office/drawing/2014/main" id="{909AC734-7F33-26F5-0767-8466BE585E8F}"/>
              </a:ext>
            </a:extLst>
          </p:cNvPr>
          <p:cNvSpPr txBox="1"/>
          <p:nvPr/>
        </p:nvSpPr>
        <p:spPr>
          <a:xfrm>
            <a:off x="2357073" y="868624"/>
            <a:ext cx="7475658" cy="523220"/>
          </a:xfrm>
          <a:prstGeom prst="rect">
            <a:avLst/>
          </a:prstGeom>
          <a:noFill/>
        </p:spPr>
        <p:txBody>
          <a:bodyPr wrap="square">
            <a:spAutoFit/>
          </a:bodyPr>
          <a:lstStyle/>
          <a:p>
            <a:pPr algn="ctr"/>
            <a:r>
              <a:rPr lang="fr-FR" sz="2800" dirty="0">
                <a:effectLst/>
                <a:latin typeface="Comic Sans MS" panose="030F0702030302020204" pitchFamily="66" charset="0"/>
                <a:ea typeface="Calibri" panose="020F0502020204030204" pitchFamily="34" charset="0"/>
                <a:cs typeface="Times New Roman" panose="02020603050405020304" pitchFamily="18" charset="0"/>
              </a:rPr>
              <a:t>Méthode pour analyser un spectre IR</a:t>
            </a:r>
            <a:endParaRPr lang="fr-FR" sz="2800" dirty="0"/>
          </a:p>
        </p:txBody>
      </p:sp>
    </p:spTree>
    <p:extLst>
      <p:ext uri="{BB962C8B-B14F-4D97-AF65-F5344CB8AC3E}">
        <p14:creationId xmlns:p14="http://schemas.microsoft.com/office/powerpoint/2010/main" val="29517551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B2CD7218-EB51-826E-7CD6-ECE0805A9ED1}"/>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3" name="ZoneTexte 2">
            <a:extLst>
              <a:ext uri="{FF2B5EF4-FFF2-40B4-BE49-F238E27FC236}">
                <a16:creationId xmlns:a16="http://schemas.microsoft.com/office/drawing/2014/main" id="{56479B33-959B-6F34-3B53-B35F38CB716B}"/>
              </a:ext>
            </a:extLst>
          </p:cNvPr>
          <p:cNvSpPr txBox="1"/>
          <p:nvPr/>
        </p:nvSpPr>
        <p:spPr>
          <a:xfrm>
            <a:off x="-1464" y="0"/>
            <a:ext cx="12193464" cy="864339"/>
          </a:xfrm>
          <a:prstGeom prst="rect">
            <a:avLst/>
          </a:prstGeom>
          <a:noFill/>
        </p:spPr>
        <p:txBody>
          <a:bodyPr wrap="square">
            <a:spAutoFit/>
          </a:bodyPr>
          <a:lstStyle/>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Times New Roman" panose="02020603050405020304" pitchFamily="18" charset="0"/>
              </a:rPr>
              <a:t>Les nombres d'ondes utiles à la recherche des groupes caractéristiques sont supérieurs à 1500cm</a:t>
            </a:r>
            <a:r>
              <a:rPr lang="fr-FR" sz="2400" baseline="30000" dirty="0">
                <a:effectLst/>
                <a:latin typeface="Comic Sans MS" panose="030F0702030302020204" pitchFamily="66" charset="0"/>
                <a:ea typeface="Calibri" panose="020F0502020204030204" pitchFamily="34" charset="0"/>
                <a:cs typeface="Times New Roman" panose="02020603050405020304" pitchFamily="18" charset="0"/>
              </a:rPr>
              <a:t>-1</a:t>
            </a:r>
            <a:r>
              <a:rPr lang="fr-FR" sz="2400" dirty="0">
                <a:effectLst/>
                <a:latin typeface="Comic Sans MS" panose="030F0702030302020204" pitchFamily="66" charset="0"/>
                <a:ea typeface="Calibri" panose="020F0502020204030204" pitchFamily="34" charset="0"/>
                <a:cs typeface="Times New Roman" panose="02020603050405020304" pitchFamily="18" charset="0"/>
              </a:rPr>
              <a:t> (à part quelques exceptions comme pour la liaison C-O.</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4" name="Tableau 3">
            <a:extLst>
              <a:ext uri="{FF2B5EF4-FFF2-40B4-BE49-F238E27FC236}">
                <a16:creationId xmlns:a16="http://schemas.microsoft.com/office/drawing/2014/main" id="{30AD31A8-EDC3-EDD7-F3F6-1350A43BB038}"/>
              </a:ext>
            </a:extLst>
          </p:cNvPr>
          <p:cNvGraphicFramePr>
            <a:graphicFrameLocks noGrp="1"/>
          </p:cNvGraphicFramePr>
          <p:nvPr/>
        </p:nvGraphicFramePr>
        <p:xfrm>
          <a:off x="2" y="907822"/>
          <a:ext cx="12191998" cy="4376839"/>
        </p:xfrm>
        <a:graphic>
          <a:graphicData uri="http://schemas.openxmlformats.org/drawingml/2006/table">
            <a:tbl>
              <a:tblPr firstRow="1" bandRow="1">
                <a:tableStyleId>{5C22544A-7EE6-4342-B048-85BDC9FD1C3A}</a:tableStyleId>
              </a:tblPr>
              <a:tblGrid>
                <a:gridCol w="2004646">
                  <a:extLst>
                    <a:ext uri="{9D8B030D-6E8A-4147-A177-3AD203B41FA5}">
                      <a16:colId xmlns:a16="http://schemas.microsoft.com/office/drawing/2014/main" val="373064810"/>
                    </a:ext>
                  </a:extLst>
                </a:gridCol>
                <a:gridCol w="2646485">
                  <a:extLst>
                    <a:ext uri="{9D8B030D-6E8A-4147-A177-3AD203B41FA5}">
                      <a16:colId xmlns:a16="http://schemas.microsoft.com/office/drawing/2014/main" val="2458004345"/>
                    </a:ext>
                  </a:extLst>
                </a:gridCol>
                <a:gridCol w="1459523">
                  <a:extLst>
                    <a:ext uri="{9D8B030D-6E8A-4147-A177-3AD203B41FA5}">
                      <a16:colId xmlns:a16="http://schemas.microsoft.com/office/drawing/2014/main" val="2535100047"/>
                    </a:ext>
                  </a:extLst>
                </a:gridCol>
                <a:gridCol w="70338">
                  <a:extLst>
                    <a:ext uri="{9D8B030D-6E8A-4147-A177-3AD203B41FA5}">
                      <a16:colId xmlns:a16="http://schemas.microsoft.com/office/drawing/2014/main" val="2494505364"/>
                    </a:ext>
                  </a:extLst>
                </a:gridCol>
                <a:gridCol w="1802423">
                  <a:extLst>
                    <a:ext uri="{9D8B030D-6E8A-4147-A177-3AD203B41FA5}">
                      <a16:colId xmlns:a16="http://schemas.microsoft.com/office/drawing/2014/main" val="3998747376"/>
                    </a:ext>
                  </a:extLst>
                </a:gridCol>
                <a:gridCol w="2690447">
                  <a:extLst>
                    <a:ext uri="{9D8B030D-6E8A-4147-A177-3AD203B41FA5}">
                      <a16:colId xmlns:a16="http://schemas.microsoft.com/office/drawing/2014/main" val="1244788265"/>
                    </a:ext>
                  </a:extLst>
                </a:gridCol>
                <a:gridCol w="1518136">
                  <a:extLst>
                    <a:ext uri="{9D8B030D-6E8A-4147-A177-3AD203B41FA5}">
                      <a16:colId xmlns:a16="http://schemas.microsoft.com/office/drawing/2014/main" val="2537169691"/>
                    </a:ext>
                  </a:extLst>
                </a:gridCol>
              </a:tblGrid>
              <a:tr h="475399">
                <a:tc>
                  <a:txBody>
                    <a:bodyPr/>
                    <a:lstStyle/>
                    <a:p>
                      <a:pPr algn="ctr">
                        <a:lnSpc>
                          <a:spcPct val="107000"/>
                        </a:lnSpc>
                        <a:spcAft>
                          <a:spcPts val="800"/>
                        </a:spcAft>
                      </a:pPr>
                      <a:r>
                        <a:rPr lang="fr-FR" sz="1800" dirty="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Liaison</a:t>
                      </a:r>
                      <a:endParaRPr lang="fr-FR"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r>
                        <a:rPr lang="fr-FR" sz="1800" dirty="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nombre d'onde </a:t>
                      </a:r>
                      <a:r>
                        <a:rPr lang="fr-FR" sz="1800" b="1" dirty="0">
                          <a:solidFill>
                            <a:schemeClr val="tx1"/>
                          </a:solidFill>
                          <a:effectLst/>
                          <a:latin typeface="Symbol" panose="05050102010706020507" pitchFamily="18" charset="2"/>
                          <a:ea typeface="Calibri" panose="020F0502020204030204" pitchFamily="34" charset="0"/>
                          <a:cs typeface="Times New Roman" panose="02020603050405020304" pitchFamily="18" charset="0"/>
                        </a:rPr>
                        <a:t>s</a:t>
                      </a:r>
                      <a:r>
                        <a:rPr lang="fr-FR" sz="1800" dirty="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 (cm</a:t>
                      </a:r>
                      <a:r>
                        <a:rPr lang="fr-FR" sz="1800" baseline="30000" dirty="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-1</a:t>
                      </a:r>
                      <a:r>
                        <a:rPr lang="fr-FR" sz="1800" dirty="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a:t>
                      </a:r>
                      <a:endParaRPr lang="fr-FR"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r>
                        <a:rPr lang="fr-FR" sz="1800" dirty="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Intensité </a:t>
                      </a:r>
                      <a:r>
                        <a:rPr lang="fr-FR" sz="1800" baseline="30000" dirty="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(1)</a:t>
                      </a:r>
                      <a:endParaRPr lang="fr-FR"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fr-FR" sz="2800" dirty="0">
                        <a:solidFill>
                          <a:schemeClr val="tx1"/>
                        </a:solid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lnSpc>
                          <a:spcPct val="107000"/>
                        </a:lnSpc>
                        <a:spcAft>
                          <a:spcPts val="800"/>
                        </a:spcAft>
                      </a:pPr>
                      <a:r>
                        <a:rPr lang="fr-FR" sz="1800" dirty="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Liaison</a:t>
                      </a:r>
                      <a:endParaRPr lang="fr-FR"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r>
                        <a:rPr lang="fr-FR" sz="1800" dirty="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nombre d'onde </a:t>
                      </a:r>
                      <a:r>
                        <a:rPr lang="fr-FR" sz="1800" b="1" dirty="0">
                          <a:solidFill>
                            <a:schemeClr val="tx1"/>
                          </a:solidFill>
                          <a:effectLst/>
                          <a:latin typeface="Symbol" panose="05050102010706020507" pitchFamily="18" charset="2"/>
                          <a:ea typeface="Calibri" panose="020F0502020204030204" pitchFamily="34" charset="0"/>
                          <a:cs typeface="Times New Roman" panose="02020603050405020304" pitchFamily="18" charset="0"/>
                        </a:rPr>
                        <a:t>s</a:t>
                      </a:r>
                      <a:r>
                        <a:rPr lang="fr-FR" sz="1800" dirty="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 (cm</a:t>
                      </a:r>
                      <a:r>
                        <a:rPr lang="fr-FR" sz="1800" baseline="30000" dirty="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-1</a:t>
                      </a:r>
                      <a:r>
                        <a:rPr lang="fr-FR" sz="1800" dirty="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a:t>
                      </a:r>
                      <a:endParaRPr lang="fr-FR"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r>
                        <a:rPr lang="fr-FR" sz="1800" dirty="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Intensité </a:t>
                      </a:r>
                      <a:r>
                        <a:rPr lang="fr-FR" sz="1800" baseline="30000" dirty="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(1)</a:t>
                      </a:r>
                      <a:endParaRPr lang="fr-FR"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9054649"/>
                  </a:ext>
                </a:extLst>
              </a:tr>
              <a:tr h="485075">
                <a:tc>
                  <a:txBody>
                    <a:bodyPr/>
                    <a:lstStyle/>
                    <a:p>
                      <a:pPr algn="ctr">
                        <a:lnSpc>
                          <a:spcPct val="107000"/>
                        </a:lnSpc>
                        <a:spcAft>
                          <a:spcPts val="800"/>
                        </a:spcAft>
                      </a:pPr>
                      <a:r>
                        <a:rPr lang="fr-FR" sz="2000" dirty="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O-H libre</a:t>
                      </a:r>
                      <a:r>
                        <a:rPr lang="fr-FR" sz="2000" baseline="30000" dirty="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(2)</a:t>
                      </a:r>
                      <a:endParaRPr lang="fr-F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r>
                        <a:rPr lang="fr-FR" sz="2000" dirty="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3580 - 3650</a:t>
                      </a:r>
                      <a:endParaRPr lang="fr-F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r>
                        <a:rPr lang="fr-FR" sz="2000" dirty="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F fine</a:t>
                      </a:r>
                      <a:endParaRPr lang="fr-F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fr-FR" sz="3200" dirty="0">
                        <a:solidFill>
                          <a:schemeClr val="tx1"/>
                        </a:solid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pPr algn="ctr">
                        <a:lnSpc>
                          <a:spcPct val="107000"/>
                        </a:lnSpc>
                        <a:spcAft>
                          <a:spcPts val="800"/>
                        </a:spcAft>
                      </a:pPr>
                      <a:r>
                        <a:rPr lang="fr-FR" sz="2000" dirty="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C=</a:t>
                      </a:r>
                      <a:r>
                        <a:rPr lang="fr-FR" sz="2000" dirty="0" err="1">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O</a:t>
                      </a:r>
                      <a:r>
                        <a:rPr lang="fr-FR" sz="2000" baseline="-25000" dirty="0" err="1">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ester</a:t>
                      </a:r>
                      <a:endParaRPr lang="fr-F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r>
                        <a:rPr lang="fr-FR" sz="2000" dirty="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1700 - 1740</a:t>
                      </a:r>
                      <a:endParaRPr lang="fr-F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r>
                        <a:rPr lang="fr-FR" sz="2000" dirty="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F</a:t>
                      </a:r>
                      <a:endParaRPr lang="fr-F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07561636"/>
                  </a:ext>
                </a:extLst>
              </a:tr>
              <a:tr h="485075">
                <a:tc>
                  <a:txBody>
                    <a:bodyPr/>
                    <a:lstStyle/>
                    <a:p>
                      <a:pPr algn="ctr">
                        <a:lnSpc>
                          <a:spcPct val="107000"/>
                        </a:lnSpc>
                        <a:spcAft>
                          <a:spcPts val="800"/>
                        </a:spcAft>
                      </a:pPr>
                      <a:r>
                        <a:rPr lang="fr-FR" sz="200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O-H lié</a:t>
                      </a:r>
                      <a:r>
                        <a:rPr lang="fr-FR" sz="2000" baseline="3000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(2)</a:t>
                      </a:r>
                      <a:endParaRPr lang="fr-FR"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r>
                        <a:rPr lang="fr-FR" sz="200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3200 - 3400</a:t>
                      </a:r>
                      <a:endParaRPr lang="fr-FR"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r>
                        <a:rPr lang="fr-FR" sz="2000" dirty="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F large</a:t>
                      </a:r>
                      <a:endParaRPr lang="fr-F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fr-FR" sz="3200" dirty="0">
                        <a:solidFill>
                          <a:schemeClr val="tx1"/>
                        </a:solid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lnSpc>
                          <a:spcPct val="107000"/>
                        </a:lnSpc>
                        <a:spcAft>
                          <a:spcPts val="800"/>
                        </a:spcAft>
                      </a:pPr>
                      <a:r>
                        <a:rPr lang="fr-FR" sz="2000" dirty="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C=</a:t>
                      </a:r>
                      <a:r>
                        <a:rPr lang="fr-FR" sz="2000" dirty="0" err="1">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O</a:t>
                      </a:r>
                      <a:r>
                        <a:rPr lang="fr-FR" sz="2000" baseline="-25000" dirty="0" err="1">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aldéhyde</a:t>
                      </a:r>
                      <a:r>
                        <a:rPr lang="fr-FR" sz="2000" baseline="-25000" dirty="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-cétone</a:t>
                      </a:r>
                      <a:endParaRPr lang="fr-F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r>
                        <a:rPr lang="fr-FR" sz="2000" dirty="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1650 - 1730</a:t>
                      </a:r>
                      <a:endParaRPr lang="fr-F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r>
                        <a:rPr lang="fr-FR" sz="200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F</a:t>
                      </a:r>
                      <a:endParaRPr lang="fr-FR"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95858297"/>
                  </a:ext>
                </a:extLst>
              </a:tr>
              <a:tr h="485075">
                <a:tc>
                  <a:txBody>
                    <a:bodyPr/>
                    <a:lstStyle/>
                    <a:p>
                      <a:pPr algn="ctr">
                        <a:lnSpc>
                          <a:spcPct val="107000"/>
                        </a:lnSpc>
                        <a:spcAft>
                          <a:spcPts val="800"/>
                        </a:spcAft>
                      </a:pPr>
                      <a:r>
                        <a:rPr lang="fr-FR" sz="200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N-H</a:t>
                      </a:r>
                      <a:endParaRPr lang="fr-FR"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r>
                        <a:rPr lang="fr-FR" sz="2000" dirty="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3100 - 3500</a:t>
                      </a:r>
                      <a:endParaRPr lang="fr-F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r>
                        <a:rPr lang="fr-FR" sz="2000" dirty="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M</a:t>
                      </a:r>
                      <a:endParaRPr lang="fr-F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fr-FR" sz="3200">
                        <a:solidFill>
                          <a:schemeClr val="tx1"/>
                        </a:solid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lnSpc>
                          <a:spcPct val="107000"/>
                        </a:lnSpc>
                        <a:spcAft>
                          <a:spcPts val="800"/>
                        </a:spcAft>
                      </a:pPr>
                      <a:r>
                        <a:rPr lang="fr-FR" sz="2000" dirty="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C=</a:t>
                      </a:r>
                      <a:r>
                        <a:rPr lang="fr-FR" sz="2000" dirty="0" err="1">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O</a:t>
                      </a:r>
                      <a:r>
                        <a:rPr lang="fr-FR" sz="2000" baseline="-25000" dirty="0" err="1">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acide</a:t>
                      </a:r>
                      <a:endParaRPr lang="fr-F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r>
                        <a:rPr lang="fr-FR" sz="2000" dirty="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1680 - 1710</a:t>
                      </a:r>
                      <a:endParaRPr lang="fr-F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r>
                        <a:rPr lang="fr-FR" sz="200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F</a:t>
                      </a:r>
                      <a:endParaRPr lang="fr-FR"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91519196"/>
                  </a:ext>
                </a:extLst>
              </a:tr>
              <a:tr h="485075">
                <a:tc>
                  <a:txBody>
                    <a:bodyPr/>
                    <a:lstStyle/>
                    <a:p>
                      <a:pPr algn="ctr">
                        <a:lnSpc>
                          <a:spcPct val="107000"/>
                        </a:lnSpc>
                        <a:spcAft>
                          <a:spcPts val="800"/>
                        </a:spcAft>
                      </a:pPr>
                      <a:r>
                        <a:rPr lang="fr-FR" sz="200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C</a:t>
                      </a:r>
                      <a:r>
                        <a:rPr lang="fr-FR" sz="2000" baseline="-2500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tri</a:t>
                      </a:r>
                      <a:r>
                        <a:rPr lang="fr-FR" sz="200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-H</a:t>
                      </a:r>
                      <a:r>
                        <a:rPr lang="fr-FR" sz="2000" baseline="3000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(3)</a:t>
                      </a:r>
                      <a:endParaRPr lang="fr-FR"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r>
                        <a:rPr lang="fr-FR" sz="200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3000 - 3100</a:t>
                      </a:r>
                      <a:endParaRPr lang="fr-FR"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r>
                        <a:rPr lang="fr-FR" sz="2000" dirty="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M</a:t>
                      </a:r>
                      <a:endParaRPr lang="fr-F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fr-FR" sz="3200" dirty="0">
                        <a:solidFill>
                          <a:schemeClr val="tx1"/>
                        </a:solid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lnSpc>
                          <a:spcPct val="107000"/>
                        </a:lnSpc>
                        <a:spcAft>
                          <a:spcPts val="800"/>
                        </a:spcAft>
                      </a:pPr>
                      <a:r>
                        <a:rPr lang="fr-FR" sz="2000" dirty="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C=C</a:t>
                      </a:r>
                      <a:endParaRPr lang="fr-F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r>
                        <a:rPr lang="fr-FR" sz="2000" dirty="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1625 - 1685</a:t>
                      </a:r>
                      <a:endParaRPr lang="fr-F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r>
                        <a:rPr lang="fr-FR" sz="2000" dirty="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M</a:t>
                      </a:r>
                      <a:endParaRPr lang="fr-F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27171207"/>
                  </a:ext>
                </a:extLst>
              </a:tr>
              <a:tr h="485075">
                <a:tc>
                  <a:txBody>
                    <a:bodyPr/>
                    <a:lstStyle/>
                    <a:p>
                      <a:pPr algn="ctr">
                        <a:lnSpc>
                          <a:spcPct val="107000"/>
                        </a:lnSpc>
                        <a:spcAft>
                          <a:spcPts val="800"/>
                        </a:spcAft>
                      </a:pPr>
                      <a:r>
                        <a:rPr lang="fr-FR" sz="200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C</a:t>
                      </a:r>
                      <a:r>
                        <a:rPr lang="fr-FR" sz="2000" baseline="-2500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tri</a:t>
                      </a:r>
                      <a:r>
                        <a:rPr lang="fr-FR" sz="200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-H</a:t>
                      </a:r>
                      <a:r>
                        <a:rPr lang="fr-FR" sz="2000" baseline="-2500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aromat</a:t>
                      </a:r>
                      <a:r>
                        <a:rPr lang="fr-FR" sz="2000" baseline="3000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(4)</a:t>
                      </a:r>
                      <a:endParaRPr lang="fr-FR"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r>
                        <a:rPr lang="fr-FR" sz="200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3030 - 3080</a:t>
                      </a:r>
                      <a:endParaRPr lang="fr-FR"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r>
                        <a:rPr lang="fr-FR" sz="2000" dirty="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M</a:t>
                      </a:r>
                      <a:endParaRPr lang="fr-F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fr-FR" sz="3200">
                        <a:solidFill>
                          <a:schemeClr val="tx1"/>
                        </a:solid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lnSpc>
                          <a:spcPct val="107000"/>
                        </a:lnSpc>
                        <a:spcAft>
                          <a:spcPts val="800"/>
                        </a:spcAft>
                      </a:pPr>
                      <a:r>
                        <a:rPr lang="fr-FR" sz="200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C=C</a:t>
                      </a:r>
                      <a:r>
                        <a:rPr lang="fr-FR" sz="2000" baseline="-2500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aromat</a:t>
                      </a:r>
                      <a:endParaRPr lang="fr-FR"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r>
                        <a:rPr lang="fr-FR" sz="2000" dirty="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1450 - 1600</a:t>
                      </a:r>
                      <a:endParaRPr lang="fr-F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r>
                        <a:rPr lang="fr-FR" sz="2000" dirty="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M</a:t>
                      </a:r>
                      <a:endParaRPr lang="fr-F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34485171"/>
                  </a:ext>
                </a:extLst>
              </a:tr>
              <a:tr h="485075">
                <a:tc>
                  <a:txBody>
                    <a:bodyPr/>
                    <a:lstStyle/>
                    <a:p>
                      <a:pPr algn="ctr">
                        <a:lnSpc>
                          <a:spcPct val="107000"/>
                        </a:lnSpc>
                        <a:spcAft>
                          <a:spcPts val="800"/>
                        </a:spcAft>
                      </a:pPr>
                      <a:r>
                        <a:rPr lang="fr-FR" sz="200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C</a:t>
                      </a:r>
                      <a:r>
                        <a:rPr lang="fr-FR" sz="2000" baseline="-2500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tét</a:t>
                      </a:r>
                      <a:r>
                        <a:rPr lang="fr-FR" sz="200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-H</a:t>
                      </a:r>
                      <a:r>
                        <a:rPr lang="fr-FR" sz="2000" baseline="3000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(5)</a:t>
                      </a:r>
                      <a:endParaRPr lang="fr-FR"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r>
                        <a:rPr lang="fr-FR" sz="200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2800 - 3000</a:t>
                      </a:r>
                      <a:endParaRPr lang="fr-FR"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r>
                        <a:rPr lang="fr-FR" sz="2000" dirty="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F</a:t>
                      </a:r>
                      <a:endParaRPr lang="fr-F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fr-FR" sz="3200">
                        <a:solidFill>
                          <a:schemeClr val="tx1"/>
                        </a:solid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lnSpc>
                          <a:spcPct val="107000"/>
                        </a:lnSpc>
                        <a:spcAft>
                          <a:spcPts val="800"/>
                        </a:spcAft>
                      </a:pPr>
                      <a:r>
                        <a:rPr lang="fr-FR" sz="200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C</a:t>
                      </a:r>
                      <a:r>
                        <a:rPr lang="fr-FR" sz="2000" baseline="-2500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tet</a:t>
                      </a:r>
                      <a:r>
                        <a:rPr lang="fr-FR" sz="200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-H</a:t>
                      </a:r>
                      <a:endParaRPr lang="fr-FR"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r>
                        <a:rPr lang="fr-FR" sz="2000" dirty="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1415 - 1470</a:t>
                      </a:r>
                      <a:endParaRPr lang="fr-F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r>
                        <a:rPr lang="fr-FR" sz="2000" dirty="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F</a:t>
                      </a:r>
                      <a:endParaRPr lang="fr-F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9056830"/>
                  </a:ext>
                </a:extLst>
              </a:tr>
              <a:tr h="485075">
                <a:tc>
                  <a:txBody>
                    <a:bodyPr/>
                    <a:lstStyle/>
                    <a:p>
                      <a:pPr algn="ctr">
                        <a:lnSpc>
                          <a:spcPct val="107000"/>
                        </a:lnSpc>
                        <a:spcAft>
                          <a:spcPts val="800"/>
                        </a:spcAft>
                      </a:pPr>
                      <a:r>
                        <a:rPr lang="fr-FR" sz="200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C</a:t>
                      </a:r>
                      <a:r>
                        <a:rPr lang="fr-FR" sz="2000" baseline="-2500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tri</a:t>
                      </a:r>
                      <a:r>
                        <a:rPr lang="fr-FR" sz="200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-H</a:t>
                      </a:r>
                      <a:r>
                        <a:rPr lang="fr-FR" sz="2000" baseline="-2500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aldéhyde</a:t>
                      </a:r>
                      <a:endParaRPr lang="fr-FR"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r>
                        <a:rPr lang="fr-FR" sz="200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2750 - 2900</a:t>
                      </a:r>
                      <a:endParaRPr lang="fr-FR"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r>
                        <a:rPr lang="fr-FR" sz="2000" dirty="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M</a:t>
                      </a:r>
                      <a:endParaRPr lang="fr-F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fr-FR" sz="3200">
                        <a:solidFill>
                          <a:schemeClr val="tx1"/>
                        </a:solid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lnSpc>
                          <a:spcPct val="107000"/>
                        </a:lnSpc>
                        <a:spcAft>
                          <a:spcPts val="800"/>
                        </a:spcAft>
                      </a:pPr>
                      <a:r>
                        <a:rPr lang="fr-FR" sz="200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C</a:t>
                      </a:r>
                      <a:r>
                        <a:rPr lang="fr-FR" sz="2000" baseline="-2500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tét</a:t>
                      </a:r>
                      <a:r>
                        <a:rPr lang="fr-FR" sz="200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-O</a:t>
                      </a:r>
                      <a:endParaRPr lang="fr-FR"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r>
                        <a:rPr lang="fr-FR" sz="2000" dirty="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1050 - 1450</a:t>
                      </a:r>
                      <a:endParaRPr lang="fr-F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r>
                        <a:rPr lang="fr-FR" sz="2000" dirty="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F</a:t>
                      </a:r>
                      <a:endParaRPr lang="fr-F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45700041"/>
                  </a:ext>
                </a:extLst>
              </a:tr>
              <a:tr h="485075">
                <a:tc>
                  <a:txBody>
                    <a:bodyPr/>
                    <a:lstStyle/>
                    <a:p>
                      <a:pPr algn="ctr">
                        <a:lnSpc>
                          <a:spcPct val="107000"/>
                        </a:lnSpc>
                        <a:spcAft>
                          <a:spcPts val="800"/>
                        </a:spcAft>
                      </a:pPr>
                      <a:r>
                        <a:rPr lang="fr-FR" sz="200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O-H</a:t>
                      </a:r>
                      <a:r>
                        <a:rPr lang="fr-FR" sz="2000" baseline="-2500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acide carboxylique</a:t>
                      </a:r>
                      <a:endParaRPr lang="fr-FR"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r>
                        <a:rPr lang="fr-FR" sz="200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2500 - 3200</a:t>
                      </a:r>
                      <a:endParaRPr lang="fr-FR"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r>
                        <a:rPr lang="fr-FR" sz="2000" dirty="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F large</a:t>
                      </a:r>
                      <a:endParaRPr lang="fr-F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fr-FR" sz="3200">
                        <a:solidFill>
                          <a:schemeClr val="tx1"/>
                        </a:solid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lnSpc>
                          <a:spcPct val="107000"/>
                        </a:lnSpc>
                        <a:spcAft>
                          <a:spcPts val="800"/>
                        </a:spcAft>
                      </a:pPr>
                      <a:r>
                        <a:rPr lang="fr-FR" sz="200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C</a:t>
                      </a:r>
                      <a:r>
                        <a:rPr lang="fr-FR" sz="2000" baseline="-2500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tét</a:t>
                      </a:r>
                      <a:r>
                        <a:rPr lang="fr-FR" sz="200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-C</a:t>
                      </a:r>
                      <a:r>
                        <a:rPr lang="fr-FR" sz="2000" baseline="-2500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tét</a:t>
                      </a:r>
                      <a:endParaRPr lang="fr-FR"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r>
                        <a:rPr lang="fr-FR" sz="2000" dirty="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1000 - 1250</a:t>
                      </a:r>
                      <a:endParaRPr lang="fr-F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r>
                        <a:rPr lang="fr-FR" sz="2000" dirty="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F</a:t>
                      </a:r>
                      <a:endParaRPr lang="fr-F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6289921"/>
                  </a:ext>
                </a:extLst>
              </a:tr>
            </a:tbl>
          </a:graphicData>
        </a:graphic>
      </p:graphicFrame>
      <p:sp>
        <p:nvSpPr>
          <p:cNvPr id="6" name="ZoneTexte 5">
            <a:extLst>
              <a:ext uri="{FF2B5EF4-FFF2-40B4-BE49-F238E27FC236}">
                <a16:creationId xmlns:a16="http://schemas.microsoft.com/office/drawing/2014/main" id="{9D3AB14A-8812-8A30-8353-5DA10C7563DC}"/>
              </a:ext>
            </a:extLst>
          </p:cNvPr>
          <p:cNvSpPr txBox="1"/>
          <p:nvPr/>
        </p:nvSpPr>
        <p:spPr>
          <a:xfrm>
            <a:off x="2" y="5306428"/>
            <a:ext cx="12191997" cy="1560364"/>
          </a:xfrm>
          <a:prstGeom prst="rect">
            <a:avLst/>
          </a:prstGeom>
          <a:noFill/>
        </p:spPr>
        <p:txBody>
          <a:bodyPr wrap="square">
            <a:spAutoFit/>
          </a:bodyPr>
          <a:lstStyle/>
          <a:p>
            <a:pPr marL="342900" lvl="0" indent="-342900" algn="just">
              <a:lnSpc>
                <a:spcPct val="107000"/>
              </a:lnSpc>
              <a:buFont typeface="+mj-lt"/>
              <a:buAutoNum type="arabicParenBoth"/>
              <a:tabLst>
                <a:tab pos="630555" algn="l"/>
              </a:tabLst>
            </a:pPr>
            <a:r>
              <a:rPr lang="fr-FR" sz="1800" dirty="0">
                <a:effectLst/>
                <a:latin typeface="Comic Sans MS" panose="030F0702030302020204" pitchFamily="66" charset="0"/>
                <a:ea typeface="Calibri" panose="020F0502020204030204" pitchFamily="34" charset="0"/>
                <a:cs typeface="Times New Roman" panose="02020603050405020304" pitchFamily="18" charset="0"/>
              </a:rPr>
              <a:t>L'intensité traduit l'importance de l'absorption Forte (F) ou Moyenne (M).</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mj-lt"/>
              <a:buAutoNum type="arabicParenBoth"/>
              <a:tabLst>
                <a:tab pos="630555" algn="l"/>
              </a:tabLst>
            </a:pPr>
            <a:r>
              <a:rPr lang="fr-FR" sz="1800" dirty="0">
                <a:effectLst/>
                <a:latin typeface="Comic Sans MS" panose="030F0702030302020204" pitchFamily="66" charset="0"/>
                <a:ea typeface="Calibri" panose="020F0502020204030204" pitchFamily="34" charset="0"/>
                <a:cs typeface="Times New Roman" panose="02020603050405020304" pitchFamily="18" charset="0"/>
              </a:rPr>
              <a:t>O-</a:t>
            </a:r>
            <a:r>
              <a:rPr lang="fr-FR" sz="1800" dirty="0" err="1">
                <a:effectLst/>
                <a:latin typeface="Comic Sans MS" panose="030F0702030302020204" pitchFamily="66" charset="0"/>
                <a:ea typeface="Calibri" panose="020F0502020204030204" pitchFamily="34" charset="0"/>
                <a:cs typeface="Times New Roman" panose="02020603050405020304" pitchFamily="18" charset="0"/>
              </a:rPr>
              <a:t>H</a:t>
            </a:r>
            <a:r>
              <a:rPr lang="fr-FR" sz="1800" baseline="-25000" dirty="0" err="1">
                <a:effectLst/>
                <a:latin typeface="Comic Sans MS" panose="030F0702030302020204" pitchFamily="66" charset="0"/>
                <a:ea typeface="Calibri" panose="020F0502020204030204" pitchFamily="34" charset="0"/>
                <a:cs typeface="Times New Roman" panose="02020603050405020304" pitchFamily="18" charset="0"/>
              </a:rPr>
              <a:t>libre</a:t>
            </a:r>
            <a:r>
              <a:rPr lang="fr-FR" sz="1800" dirty="0">
                <a:effectLst/>
                <a:latin typeface="Comic Sans MS" panose="030F0702030302020204" pitchFamily="66" charset="0"/>
                <a:ea typeface="Calibri" panose="020F0502020204030204" pitchFamily="34" charset="0"/>
                <a:cs typeface="Times New Roman" panose="02020603050405020304" pitchFamily="18" charset="0"/>
              </a:rPr>
              <a:t> sans liaison hydrogène et O-</a:t>
            </a:r>
            <a:r>
              <a:rPr lang="fr-FR" sz="1800" dirty="0" err="1">
                <a:effectLst/>
                <a:latin typeface="Comic Sans MS" panose="030F0702030302020204" pitchFamily="66" charset="0"/>
                <a:ea typeface="Calibri" panose="020F0502020204030204" pitchFamily="34" charset="0"/>
                <a:cs typeface="Times New Roman" panose="02020603050405020304" pitchFamily="18" charset="0"/>
              </a:rPr>
              <a:t>H</a:t>
            </a:r>
            <a:r>
              <a:rPr lang="fr-FR" sz="1800" baseline="-25000" dirty="0" err="1">
                <a:effectLst/>
                <a:latin typeface="Comic Sans MS" panose="030F0702030302020204" pitchFamily="66" charset="0"/>
                <a:ea typeface="Calibri" panose="020F0502020204030204" pitchFamily="34" charset="0"/>
                <a:cs typeface="Times New Roman" panose="02020603050405020304" pitchFamily="18" charset="0"/>
              </a:rPr>
              <a:t>lié</a:t>
            </a:r>
            <a:r>
              <a:rPr lang="fr-FR" sz="1800" dirty="0">
                <a:effectLst/>
                <a:latin typeface="Comic Sans MS" panose="030F0702030302020204" pitchFamily="66" charset="0"/>
                <a:ea typeface="Calibri" panose="020F0502020204030204" pitchFamily="34" charset="0"/>
                <a:cs typeface="Times New Roman" panose="02020603050405020304" pitchFamily="18" charset="0"/>
              </a:rPr>
              <a:t> avec liaison hydrogène.</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mj-lt"/>
              <a:buAutoNum type="arabicParenBoth"/>
              <a:tabLst>
                <a:tab pos="630555" algn="l"/>
              </a:tabLst>
            </a:pPr>
            <a:r>
              <a:rPr lang="fr-FR" sz="1800" dirty="0" err="1">
                <a:effectLst/>
                <a:latin typeface="Comic Sans MS" panose="030F0702030302020204" pitchFamily="66" charset="0"/>
                <a:ea typeface="Calibri" panose="020F0502020204030204" pitchFamily="34" charset="0"/>
                <a:cs typeface="Times New Roman" panose="02020603050405020304" pitchFamily="18" charset="0"/>
              </a:rPr>
              <a:t>C</a:t>
            </a:r>
            <a:r>
              <a:rPr lang="fr-FR" sz="1800" baseline="-25000" dirty="0" err="1">
                <a:effectLst/>
                <a:latin typeface="Comic Sans MS" panose="030F0702030302020204" pitchFamily="66" charset="0"/>
                <a:ea typeface="Calibri" panose="020F0502020204030204" pitchFamily="34" charset="0"/>
                <a:cs typeface="Times New Roman" panose="02020603050405020304" pitchFamily="18" charset="0"/>
              </a:rPr>
              <a:t>tri</a:t>
            </a:r>
            <a:r>
              <a:rPr lang="fr-FR" sz="1800" dirty="0">
                <a:effectLst/>
                <a:latin typeface="Comic Sans MS" panose="030F0702030302020204" pitchFamily="66" charset="0"/>
                <a:ea typeface="Calibri" panose="020F0502020204030204" pitchFamily="34" charset="0"/>
                <a:cs typeface="Times New Roman" panose="02020603050405020304" pitchFamily="18" charset="0"/>
              </a:rPr>
              <a:t> correspond à un carbone trigonal (engagé dans une double liaison).</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mj-lt"/>
              <a:buAutoNum type="arabicParenBoth"/>
              <a:tabLst>
                <a:tab pos="630555" algn="l"/>
              </a:tabLst>
            </a:pPr>
            <a:r>
              <a:rPr lang="fr-FR" sz="1800" dirty="0">
                <a:effectLst/>
                <a:latin typeface="Comic Sans MS" panose="030F0702030302020204" pitchFamily="66" charset="0"/>
                <a:ea typeface="Calibri" panose="020F0502020204030204" pitchFamily="34" charset="0"/>
                <a:cs typeface="Times New Roman" panose="02020603050405020304" pitchFamily="18" charset="0"/>
              </a:rPr>
              <a:t>Aromatique désigne un composé avec un cycle aromatique comme le benzène ou ses dérivés.</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mj-lt"/>
              <a:buAutoNum type="arabicParenBoth"/>
              <a:tabLst>
                <a:tab pos="630555" algn="l"/>
              </a:tabLst>
            </a:pPr>
            <a:r>
              <a:rPr lang="fr-FR" sz="1800" dirty="0" err="1">
                <a:effectLst/>
                <a:latin typeface="Comic Sans MS" panose="030F0702030302020204" pitchFamily="66" charset="0"/>
                <a:ea typeface="Calibri" panose="020F0502020204030204" pitchFamily="34" charset="0"/>
                <a:cs typeface="Times New Roman" panose="02020603050405020304" pitchFamily="18" charset="0"/>
              </a:rPr>
              <a:t>C</a:t>
            </a:r>
            <a:r>
              <a:rPr lang="fr-FR" sz="1800" baseline="-25000" dirty="0" err="1">
                <a:effectLst/>
                <a:latin typeface="Comic Sans MS" panose="030F0702030302020204" pitchFamily="66" charset="0"/>
                <a:ea typeface="Calibri" panose="020F0502020204030204" pitchFamily="34" charset="0"/>
                <a:cs typeface="Times New Roman" panose="02020603050405020304" pitchFamily="18" charset="0"/>
              </a:rPr>
              <a:t>tét</a:t>
            </a:r>
            <a:r>
              <a:rPr lang="fr-FR" sz="1800" dirty="0">
                <a:effectLst/>
                <a:latin typeface="Comic Sans MS" panose="030F0702030302020204" pitchFamily="66" charset="0"/>
                <a:ea typeface="Calibri" panose="020F0502020204030204" pitchFamily="34" charset="0"/>
                <a:cs typeface="Times New Roman" panose="02020603050405020304" pitchFamily="18" charset="0"/>
              </a:rPr>
              <a:t> correspond à un carbone tétragonal (engagé dans quatre liaisons simples).</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242188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B2CD7218-EB51-826E-7CD6-ECE0805A9ED1}"/>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3" name="ZoneTexte 2">
            <a:extLst>
              <a:ext uri="{FF2B5EF4-FFF2-40B4-BE49-F238E27FC236}">
                <a16:creationId xmlns:a16="http://schemas.microsoft.com/office/drawing/2014/main" id="{43708017-40E9-0700-0771-0FAC121C3E74}"/>
              </a:ext>
            </a:extLst>
          </p:cNvPr>
          <p:cNvSpPr txBox="1"/>
          <p:nvPr/>
        </p:nvSpPr>
        <p:spPr>
          <a:xfrm>
            <a:off x="-1464" y="0"/>
            <a:ext cx="12193464" cy="466859"/>
          </a:xfrm>
          <a:prstGeom prst="rect">
            <a:avLst/>
          </a:prstGeom>
          <a:noFill/>
        </p:spPr>
        <p:txBody>
          <a:bodyPr wrap="square">
            <a:spAutoFit/>
          </a:bodyPr>
          <a:lstStyle/>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Times New Roman" panose="02020603050405020304" pitchFamily="18" charset="0"/>
              </a:rPr>
              <a:t>Plus la liaison est forte, plus le nombre d'onde </a:t>
            </a:r>
            <a:r>
              <a:rPr lang="fr-FR" sz="2400" b="1" dirty="0">
                <a:effectLst/>
                <a:latin typeface="Symbol" panose="05050102010706020507" pitchFamily="18" charset="2"/>
                <a:ea typeface="Calibri" panose="020F0502020204030204" pitchFamily="34" charset="0"/>
                <a:cs typeface="Times New Roman" panose="02020603050405020304" pitchFamily="18" charset="0"/>
              </a:rPr>
              <a:t>s</a:t>
            </a:r>
            <a:r>
              <a:rPr lang="fr-FR" sz="2400" dirty="0">
                <a:effectLst/>
                <a:latin typeface="Comic Sans MS" panose="030F0702030302020204" pitchFamily="66" charset="0"/>
                <a:ea typeface="Calibri" panose="020F0502020204030204" pitchFamily="34" charset="0"/>
                <a:cs typeface="Times New Roman" panose="02020603050405020304" pitchFamily="18" charset="0"/>
              </a:rPr>
              <a:t> d'absorption est élevé</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Image 3">
            <a:hlinkClick r:id="rId2"/>
            <a:extLst>
              <a:ext uri="{FF2B5EF4-FFF2-40B4-BE49-F238E27FC236}">
                <a16:creationId xmlns:a16="http://schemas.microsoft.com/office/drawing/2014/main" id="{5BEC1C9D-4142-3EAD-EB25-561DFFC5426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550081"/>
            <a:ext cx="12192000" cy="3704002"/>
          </a:xfrm>
          <a:prstGeom prst="rect">
            <a:avLst/>
          </a:prstGeom>
          <a:noFill/>
          <a:ln>
            <a:noFill/>
          </a:ln>
        </p:spPr>
      </p:pic>
    </p:spTree>
    <p:extLst>
      <p:ext uri="{BB962C8B-B14F-4D97-AF65-F5344CB8AC3E}">
        <p14:creationId xmlns:p14="http://schemas.microsoft.com/office/powerpoint/2010/main" val="13643036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B2CD7218-EB51-826E-7CD6-ECE0805A9ED1}"/>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grpSp>
        <p:nvGrpSpPr>
          <p:cNvPr id="2" name="Groupe 1">
            <a:extLst>
              <a:ext uri="{FF2B5EF4-FFF2-40B4-BE49-F238E27FC236}">
                <a16:creationId xmlns:a16="http://schemas.microsoft.com/office/drawing/2014/main" id="{EB351C1F-912E-A7DA-431E-610FBDEC656A}"/>
              </a:ext>
            </a:extLst>
          </p:cNvPr>
          <p:cNvGrpSpPr/>
          <p:nvPr/>
        </p:nvGrpSpPr>
        <p:grpSpPr>
          <a:xfrm>
            <a:off x="1091944" y="2148376"/>
            <a:ext cx="10008112" cy="4516194"/>
            <a:chOff x="0" y="0"/>
            <a:chExt cx="3077633" cy="1481667"/>
          </a:xfrm>
        </p:grpSpPr>
        <p:pic>
          <p:nvPicPr>
            <p:cNvPr id="3" name="Image 2">
              <a:extLst>
                <a:ext uri="{FF2B5EF4-FFF2-40B4-BE49-F238E27FC236}">
                  <a16:creationId xmlns:a16="http://schemas.microsoft.com/office/drawing/2014/main" id="{9FFC43D0-1A31-9D8A-4A9D-EFEA2E3E40F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449"/>
            <a:stretch/>
          </p:blipFill>
          <p:spPr bwMode="auto">
            <a:xfrm>
              <a:off x="0" y="0"/>
              <a:ext cx="3077633" cy="1481667"/>
            </a:xfrm>
            <a:prstGeom prst="rect">
              <a:avLst/>
            </a:prstGeom>
            <a:ln>
              <a:noFill/>
            </a:ln>
            <a:extLst>
              <a:ext uri="{53640926-AAD7-44D8-BBD7-CCE9431645EC}">
                <a14:shadowObscured xmlns:a14="http://schemas.microsoft.com/office/drawing/2010/main"/>
              </a:ext>
            </a:extLst>
          </p:spPr>
        </p:pic>
        <p:grpSp>
          <p:nvGrpSpPr>
            <p:cNvPr id="4" name="Groupe 3">
              <a:extLst>
                <a:ext uri="{FF2B5EF4-FFF2-40B4-BE49-F238E27FC236}">
                  <a16:creationId xmlns:a16="http://schemas.microsoft.com/office/drawing/2014/main" id="{336598F6-C177-5025-9C0F-385BEBFC6F38}"/>
                </a:ext>
              </a:extLst>
            </p:cNvPr>
            <p:cNvGrpSpPr/>
            <p:nvPr/>
          </p:nvGrpSpPr>
          <p:grpSpPr>
            <a:xfrm>
              <a:off x="395790" y="898435"/>
              <a:ext cx="1473760" cy="385788"/>
              <a:chOff x="103704" y="73004"/>
              <a:chExt cx="1473959" cy="386158"/>
            </a:xfrm>
          </p:grpSpPr>
          <p:sp>
            <p:nvSpPr>
              <p:cNvPr id="5" name="Zone de texte 60">
                <a:extLst>
                  <a:ext uri="{FF2B5EF4-FFF2-40B4-BE49-F238E27FC236}">
                    <a16:creationId xmlns:a16="http://schemas.microsoft.com/office/drawing/2014/main" id="{70512062-CA03-49A8-23C4-B46EF3302154}"/>
                  </a:ext>
                </a:extLst>
              </p:cNvPr>
              <p:cNvSpPr txBox="1"/>
              <p:nvPr/>
            </p:nvSpPr>
            <p:spPr>
              <a:xfrm>
                <a:off x="103704" y="341217"/>
                <a:ext cx="340438" cy="117945"/>
              </a:xfrm>
              <a:prstGeom prst="rect">
                <a:avLst/>
              </a:prstGeom>
              <a:noFill/>
              <a:ln w="6350">
                <a:noFill/>
              </a:ln>
              <a:effectLst/>
            </p:spPr>
            <p:txBody>
              <a:bodyPr rot="0" spcFirstLastPara="0" vert="horz" wrap="square" lIns="0" tIns="0" rIns="0" bIns="0" numCol="1" spcCol="0" rtlCol="0" fromWordArt="0" anchor="t" anchorCtr="0" forceAA="0" compatLnSpc="1">
                <a:prstTxWarp prst="textNoShape">
                  <a:avLst/>
                </a:prstTxWarp>
                <a:noAutofit/>
              </a:bodyPr>
              <a:lstStyle/>
              <a:p>
                <a:pPr algn="ctr">
                  <a:lnSpc>
                    <a:spcPct val="107000"/>
                  </a:lnSpc>
                  <a:spcAft>
                    <a:spcPts val="800"/>
                  </a:spcAft>
                </a:pPr>
                <a:r>
                  <a:rPr lang="fr-FR" sz="1000">
                    <a:effectLst/>
                    <a:latin typeface="Comic Sans MS" panose="030F0702030302020204" pitchFamily="66" charset="0"/>
                    <a:ea typeface="Calibri" panose="020F0502020204030204" pitchFamily="34" charset="0"/>
                    <a:cs typeface="Times New Roman" panose="02020603050405020304" pitchFamily="18" charset="0"/>
                  </a:rPr>
                  <a:t>C</a:t>
                </a:r>
                <a:r>
                  <a:rPr lang="fr-FR" sz="1000" baseline="-25000">
                    <a:effectLst/>
                    <a:latin typeface="Comic Sans MS" panose="030F0702030302020204" pitchFamily="66" charset="0"/>
                    <a:ea typeface="Calibri" panose="020F0502020204030204" pitchFamily="34" charset="0"/>
                    <a:cs typeface="Times New Roman" panose="02020603050405020304" pitchFamily="18" charset="0"/>
                  </a:rPr>
                  <a:t>tét</a:t>
                </a:r>
                <a:r>
                  <a:rPr lang="fr-FR" sz="1000">
                    <a:effectLst/>
                    <a:latin typeface="Comic Sans MS" panose="030F0702030302020204" pitchFamily="66" charset="0"/>
                    <a:ea typeface="Calibri" panose="020F0502020204030204" pitchFamily="34" charset="0"/>
                    <a:cs typeface="Times New Roman" panose="02020603050405020304" pitchFamily="18" charset="0"/>
                  </a:rPr>
                  <a:t>-H</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Zone de texte 61">
                <a:extLst>
                  <a:ext uri="{FF2B5EF4-FFF2-40B4-BE49-F238E27FC236}">
                    <a16:creationId xmlns:a16="http://schemas.microsoft.com/office/drawing/2014/main" id="{13A445E4-DE72-52B0-189B-58FA710DFA87}"/>
                  </a:ext>
                </a:extLst>
              </p:cNvPr>
              <p:cNvSpPr txBox="1"/>
              <p:nvPr/>
            </p:nvSpPr>
            <p:spPr>
              <a:xfrm>
                <a:off x="1219576" y="73004"/>
                <a:ext cx="358087" cy="115314"/>
              </a:xfrm>
              <a:prstGeom prst="rect">
                <a:avLst/>
              </a:prstGeom>
              <a:noFill/>
              <a:ln w="6350">
                <a:noFill/>
              </a:ln>
              <a:effectLst/>
            </p:spPr>
            <p:txBody>
              <a:bodyPr rot="0" spcFirstLastPara="0" vert="horz" wrap="square" lIns="0" tIns="0" rIns="0" bIns="0" numCol="1" spcCol="0" rtlCol="0" fromWordArt="0" anchor="t" anchorCtr="0" forceAA="0" compatLnSpc="1">
                <a:prstTxWarp prst="textNoShape">
                  <a:avLst/>
                </a:prstTxWarp>
                <a:noAutofit/>
              </a:bodyPr>
              <a:lstStyle/>
              <a:p>
                <a:pPr algn="ctr">
                  <a:lnSpc>
                    <a:spcPct val="107000"/>
                  </a:lnSpc>
                  <a:spcAft>
                    <a:spcPts val="800"/>
                  </a:spcAft>
                </a:pPr>
                <a:r>
                  <a:rPr lang="fr-FR" sz="1000">
                    <a:effectLst/>
                    <a:latin typeface="Comic Sans MS" panose="030F0702030302020204" pitchFamily="66" charset="0"/>
                    <a:ea typeface="Calibri" panose="020F0502020204030204" pitchFamily="34" charset="0"/>
                    <a:cs typeface="Times New Roman" panose="02020603050405020304" pitchFamily="18" charset="0"/>
                  </a:rPr>
                  <a:t>C</a:t>
                </a:r>
                <a:r>
                  <a:rPr lang="fr-FR" sz="1000" baseline="-25000">
                    <a:effectLst/>
                    <a:latin typeface="Comic Sans MS" panose="030F0702030302020204" pitchFamily="66" charset="0"/>
                    <a:ea typeface="Calibri" panose="020F0502020204030204" pitchFamily="34" charset="0"/>
                    <a:cs typeface="Times New Roman" panose="02020603050405020304" pitchFamily="18" charset="0"/>
                  </a:rPr>
                  <a:t>tét</a:t>
                </a:r>
                <a:r>
                  <a:rPr lang="fr-FR" sz="1000">
                    <a:effectLst/>
                    <a:latin typeface="Comic Sans MS" panose="030F0702030302020204" pitchFamily="66" charset="0"/>
                    <a:ea typeface="Calibri" panose="020F0502020204030204" pitchFamily="34" charset="0"/>
                    <a:cs typeface="Times New Roman" panose="02020603050405020304" pitchFamily="18" charset="0"/>
                  </a:rPr>
                  <a:t>-H</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grpSp>
      </p:grpSp>
      <p:sp>
        <p:nvSpPr>
          <p:cNvPr id="8" name="ZoneTexte 7">
            <a:extLst>
              <a:ext uri="{FF2B5EF4-FFF2-40B4-BE49-F238E27FC236}">
                <a16:creationId xmlns:a16="http://schemas.microsoft.com/office/drawing/2014/main" id="{8E30C027-4D57-B42B-9D4F-E45FD784AB2A}"/>
              </a:ext>
            </a:extLst>
          </p:cNvPr>
          <p:cNvSpPr txBox="1"/>
          <p:nvPr/>
        </p:nvSpPr>
        <p:spPr>
          <a:xfrm>
            <a:off x="0" y="0"/>
            <a:ext cx="12192000" cy="584775"/>
          </a:xfrm>
          <a:prstGeom prst="rect">
            <a:avLst/>
          </a:prstGeom>
          <a:noFill/>
        </p:spPr>
        <p:txBody>
          <a:bodyPr wrap="square">
            <a:spAutoFit/>
          </a:bodyPr>
          <a:lstStyle/>
          <a:p>
            <a:pPr algn="ctr"/>
            <a:r>
              <a:rPr lang="fr-FR" sz="3200" b="1" dirty="0">
                <a:solidFill>
                  <a:srgbClr val="FF0000"/>
                </a:solidFill>
                <a:effectLst/>
                <a:latin typeface="Comic Sans MS" panose="030F0702030302020204" pitchFamily="66" charset="0"/>
                <a:ea typeface="Calibri" panose="020F0502020204030204" pitchFamily="34" charset="0"/>
                <a:cs typeface="Times New Roman" panose="02020603050405020304" pitchFamily="18" charset="0"/>
              </a:rPr>
              <a:t>Bandes C-H</a:t>
            </a:r>
            <a:endParaRPr lang="fr-FR" sz="3200" dirty="0"/>
          </a:p>
        </p:txBody>
      </p:sp>
      <p:sp>
        <p:nvSpPr>
          <p:cNvPr id="10" name="ZoneTexte 9">
            <a:extLst>
              <a:ext uri="{FF2B5EF4-FFF2-40B4-BE49-F238E27FC236}">
                <a16:creationId xmlns:a16="http://schemas.microsoft.com/office/drawing/2014/main" id="{994ECE8F-D8E2-0C1F-6913-F43D6EC2C136}"/>
              </a:ext>
            </a:extLst>
          </p:cNvPr>
          <p:cNvSpPr txBox="1"/>
          <p:nvPr/>
        </p:nvSpPr>
        <p:spPr>
          <a:xfrm>
            <a:off x="-1464" y="584775"/>
            <a:ext cx="12192000" cy="1270156"/>
          </a:xfrm>
          <a:prstGeom prst="rect">
            <a:avLst/>
          </a:prstGeom>
          <a:noFill/>
        </p:spPr>
        <p:txBody>
          <a:bodyPr wrap="square">
            <a:spAutoFit/>
          </a:bodyPr>
          <a:lstStyle/>
          <a:p>
            <a:pPr algn="just">
              <a:lnSpc>
                <a:spcPct val="107000"/>
              </a:lnSpc>
              <a:spcAft>
                <a:spcPts val="800"/>
              </a:spcAft>
            </a:pPr>
            <a:r>
              <a:rPr lang="fr-FR" sz="2000" dirty="0">
                <a:effectLst/>
                <a:latin typeface="Comic Sans MS" panose="030F0702030302020204" pitchFamily="66" charset="0"/>
                <a:ea typeface="Calibri" panose="020F0502020204030204" pitchFamily="34" charset="0"/>
                <a:cs typeface="Times New Roman" panose="02020603050405020304" pitchFamily="18" charset="0"/>
              </a:rPr>
              <a:t>Un alcane, tel le pentane, présentera deux bandes d'absorption due à la liaison </a:t>
            </a:r>
            <a:r>
              <a:rPr lang="fr-FR" sz="2000" dirty="0" err="1">
                <a:effectLst/>
                <a:latin typeface="Comic Sans MS" panose="030F0702030302020204" pitchFamily="66" charset="0"/>
                <a:ea typeface="Calibri" panose="020F0502020204030204" pitchFamily="34" charset="0"/>
                <a:cs typeface="Times New Roman" panose="02020603050405020304" pitchFamily="18" charset="0"/>
              </a:rPr>
              <a:t>C</a:t>
            </a:r>
            <a:r>
              <a:rPr lang="fr-FR" sz="2000" baseline="-25000" dirty="0" err="1">
                <a:effectLst/>
                <a:latin typeface="Comic Sans MS" panose="030F0702030302020204" pitchFamily="66" charset="0"/>
                <a:ea typeface="Calibri" panose="020F0502020204030204" pitchFamily="34" charset="0"/>
                <a:cs typeface="Times New Roman" panose="02020603050405020304" pitchFamily="18" charset="0"/>
              </a:rPr>
              <a:t>tét</a:t>
            </a:r>
            <a:r>
              <a:rPr lang="fr-FR" sz="2000" dirty="0">
                <a:effectLst/>
                <a:latin typeface="Comic Sans MS" panose="030F0702030302020204" pitchFamily="66" charset="0"/>
                <a:ea typeface="Calibri" panose="020F0502020204030204" pitchFamily="34" charset="0"/>
                <a:cs typeface="Times New Roman" panose="02020603050405020304" pitchFamily="18" charset="0"/>
              </a:rPr>
              <a:t>-H:</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07000"/>
              </a:lnSpc>
              <a:spcAft>
                <a:spcPts val="800"/>
              </a:spcAft>
              <a:buFont typeface="Arial" panose="020B0604020202020204" pitchFamily="34" charset="0"/>
              <a:buChar char="•"/>
            </a:pPr>
            <a:r>
              <a:rPr lang="fr-FR" sz="2000" dirty="0">
                <a:effectLst/>
                <a:latin typeface="Comic Sans MS" panose="030F0702030302020204" pitchFamily="66" charset="0"/>
                <a:ea typeface="Calibri" panose="020F0502020204030204" pitchFamily="34" charset="0"/>
                <a:cs typeface="Times New Roman" panose="02020603050405020304" pitchFamily="18" charset="0"/>
              </a:rPr>
              <a:t>Entre 2800 et 3000cm</a:t>
            </a:r>
            <a:r>
              <a:rPr lang="fr-FR" sz="2000" baseline="30000" dirty="0">
                <a:effectLst/>
                <a:latin typeface="Comic Sans MS" panose="030F0702030302020204" pitchFamily="66" charset="0"/>
                <a:ea typeface="Calibri" panose="020F0502020204030204" pitchFamily="34" charset="0"/>
                <a:cs typeface="Times New Roman" panose="02020603050405020304" pitchFamily="18" charset="0"/>
              </a:rPr>
              <a:t>-1</a:t>
            </a:r>
            <a:r>
              <a:rPr lang="fr-FR" sz="2000" dirty="0">
                <a:effectLst/>
                <a:latin typeface="Comic Sans MS" panose="030F0702030302020204" pitchFamily="66" charset="0"/>
                <a:ea typeface="Calibri" panose="020F0502020204030204" pitchFamily="34" charset="0"/>
                <a:cs typeface="Times New Roman" panose="02020603050405020304" pitchFamily="18" charset="0"/>
              </a:rPr>
              <a:t> d'intensité forte.</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p>
            <a:pPr marL="285750" lvl="0" indent="-285750" algn="just">
              <a:lnSpc>
                <a:spcPct val="107000"/>
              </a:lnSpc>
              <a:spcAft>
                <a:spcPts val="800"/>
              </a:spcAft>
              <a:buFont typeface="Arial" panose="020B0604020202020204" pitchFamily="34" charset="0"/>
              <a:buChar char="•"/>
            </a:pPr>
            <a:r>
              <a:rPr lang="fr-FR" sz="2000" dirty="0">
                <a:effectLst/>
                <a:latin typeface="Comic Sans MS" panose="030F0702030302020204" pitchFamily="66" charset="0"/>
                <a:ea typeface="Calibri" panose="020F0502020204030204" pitchFamily="34" charset="0"/>
                <a:cs typeface="Times New Roman" panose="02020603050405020304" pitchFamily="18" charset="0"/>
              </a:rPr>
              <a:t>Entre 1415 et 1470cm</a:t>
            </a:r>
            <a:r>
              <a:rPr lang="fr-FR" sz="2000" baseline="30000" dirty="0">
                <a:effectLst/>
                <a:latin typeface="Comic Sans MS" panose="030F0702030302020204" pitchFamily="66" charset="0"/>
                <a:ea typeface="Calibri" panose="020F0502020204030204" pitchFamily="34" charset="0"/>
                <a:cs typeface="Times New Roman" panose="02020603050405020304" pitchFamily="18" charset="0"/>
              </a:rPr>
              <a:t>-1</a:t>
            </a:r>
            <a:r>
              <a:rPr lang="fr-FR" sz="2000" dirty="0">
                <a:effectLst/>
                <a:latin typeface="Comic Sans MS" panose="030F0702030302020204" pitchFamily="66" charset="0"/>
                <a:ea typeface="Calibri" panose="020F0502020204030204" pitchFamily="34" charset="0"/>
                <a:cs typeface="Times New Roman" panose="02020603050405020304" pitchFamily="18" charset="0"/>
              </a:rPr>
              <a:t> d'intensité forte (déformation angulaire des liaisons </a:t>
            </a:r>
            <a:r>
              <a:rPr lang="fr-FR" sz="2000" dirty="0" err="1">
                <a:effectLst/>
                <a:latin typeface="Comic Sans MS" panose="030F0702030302020204" pitchFamily="66" charset="0"/>
                <a:ea typeface="Calibri" panose="020F0502020204030204" pitchFamily="34" charset="0"/>
                <a:cs typeface="Times New Roman" panose="02020603050405020304" pitchFamily="18" charset="0"/>
              </a:rPr>
              <a:t>C</a:t>
            </a:r>
            <a:r>
              <a:rPr lang="fr-FR" sz="2000" baseline="-25000" dirty="0" err="1">
                <a:effectLst/>
                <a:latin typeface="Comic Sans MS" panose="030F0702030302020204" pitchFamily="66" charset="0"/>
                <a:ea typeface="Calibri" panose="020F0502020204030204" pitchFamily="34" charset="0"/>
                <a:cs typeface="Times New Roman" panose="02020603050405020304" pitchFamily="18" charset="0"/>
              </a:rPr>
              <a:t>tét</a:t>
            </a:r>
            <a:r>
              <a:rPr lang="fr-FR" sz="2000" dirty="0">
                <a:effectLst/>
                <a:latin typeface="Comic Sans MS" panose="030F0702030302020204" pitchFamily="66" charset="0"/>
                <a:ea typeface="Calibri" panose="020F0502020204030204" pitchFamily="34" charset="0"/>
                <a:cs typeface="Times New Roman" panose="02020603050405020304" pitchFamily="18" charset="0"/>
              </a:rPr>
              <a:t>-H).</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Rectangle 2">
            <a:extLst>
              <a:ext uri="{FF2B5EF4-FFF2-40B4-BE49-F238E27FC236}">
                <a16:creationId xmlns:a16="http://schemas.microsoft.com/office/drawing/2014/main" id="{A60CB612-07F2-AA47-EDE0-E622AE9701D5}"/>
              </a:ext>
            </a:extLst>
          </p:cNvPr>
          <p:cNvSpPr>
            <a:spLocks noChangeArrowheads="1"/>
          </p:cNvSpPr>
          <p:nvPr/>
        </p:nvSpPr>
        <p:spPr bwMode="auto">
          <a:xfrm>
            <a:off x="4360985" y="281353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12" name="Objet 11">
            <a:extLst>
              <a:ext uri="{FF2B5EF4-FFF2-40B4-BE49-F238E27FC236}">
                <a16:creationId xmlns:a16="http://schemas.microsoft.com/office/drawing/2014/main" id="{37F8B046-E1D7-862F-BAE7-A928A358044D}"/>
              </a:ext>
            </a:extLst>
          </p:cNvPr>
          <p:cNvGraphicFramePr>
            <a:graphicFrameLocks noChangeAspect="1"/>
          </p:cNvGraphicFramePr>
          <p:nvPr/>
        </p:nvGraphicFramePr>
        <p:xfrm>
          <a:off x="3903784" y="2891749"/>
          <a:ext cx="3058743" cy="1270156"/>
        </p:xfrm>
        <a:graphic>
          <a:graphicData uri="http://schemas.openxmlformats.org/presentationml/2006/ole">
            <mc:AlternateContent xmlns:mc="http://schemas.openxmlformats.org/markup-compatibility/2006">
              <mc:Choice xmlns:v="urn:schemas-microsoft-com:vml" Requires="v">
                <p:oleObj name="CS ChemDraw Drawing" r:id="rId3" imgW="1906172" imgH="787445" progId="ChemDraw.Document.6.0">
                  <p:embed/>
                </p:oleObj>
              </mc:Choice>
              <mc:Fallback>
                <p:oleObj name="CS ChemDraw Drawing" r:id="rId3" imgW="1906172" imgH="787445" progId="ChemDraw.Document.6.0">
                  <p:embed/>
                  <p:pic>
                    <p:nvPicPr>
                      <p:cNvPr id="12" name="Objet 11">
                        <a:extLst>
                          <a:ext uri="{FF2B5EF4-FFF2-40B4-BE49-F238E27FC236}">
                            <a16:creationId xmlns:a16="http://schemas.microsoft.com/office/drawing/2014/main" id="{37F8B046-E1D7-862F-BAE7-A928A358044D}"/>
                          </a:ext>
                        </a:extLst>
                      </p:cNvPr>
                      <p:cNvPicPr>
                        <a:picLocks noChangeAspect="1" noChangeArrowheads="1"/>
                      </p:cNvPicPr>
                      <p:nvPr/>
                    </p:nvPicPr>
                    <p:blipFill>
                      <a:blip r:embed="rId4"/>
                      <a:srcRect/>
                      <a:stretch>
                        <a:fillRect/>
                      </a:stretch>
                    </p:blipFill>
                    <p:spPr bwMode="auto">
                      <a:xfrm>
                        <a:off x="3903784" y="2891749"/>
                        <a:ext cx="3058743" cy="1270156"/>
                      </a:xfrm>
                      <a:prstGeom prst="rect">
                        <a:avLst/>
                      </a:prstGeom>
                      <a:noFill/>
                    </p:spPr>
                  </p:pic>
                </p:oleObj>
              </mc:Fallback>
            </mc:AlternateContent>
          </a:graphicData>
        </a:graphic>
      </p:graphicFrame>
      <p:sp>
        <p:nvSpPr>
          <p:cNvPr id="13" name="Zone de texte 1">
            <a:extLst>
              <a:ext uri="{FF2B5EF4-FFF2-40B4-BE49-F238E27FC236}">
                <a16:creationId xmlns:a16="http://schemas.microsoft.com/office/drawing/2014/main" id="{0CAF37EB-E2C3-EDF3-246F-79A931C5752F}"/>
              </a:ext>
            </a:extLst>
          </p:cNvPr>
          <p:cNvSpPr txBox="1"/>
          <p:nvPr/>
        </p:nvSpPr>
        <p:spPr>
          <a:xfrm>
            <a:off x="5855335" y="3330892"/>
            <a:ext cx="481330" cy="196215"/>
          </a:xfrm>
          <a:prstGeom prst="rect">
            <a:avLst/>
          </a:prstGeom>
          <a:noFill/>
          <a:ln w="6350">
            <a:noFill/>
          </a:ln>
          <a:effectLst/>
        </p:spPr>
        <p:txBody>
          <a:bodyPr rot="0" spcFirstLastPara="0" vert="horz" wrap="square" lIns="0" tIns="0" rIns="0" bIns="0" numCol="1" spcCol="0" rtlCol="0" fromWordArt="0" anchor="t" anchorCtr="0" forceAA="0" compatLnSpc="1">
            <a:prstTxWarp prst="textNoShape">
              <a:avLst/>
            </a:prstTxWarp>
            <a:noAutofit/>
          </a:bodyPr>
          <a:lstStyle/>
          <a:p>
            <a:pPr algn="ctr">
              <a:lnSpc>
                <a:spcPct val="107000"/>
              </a:lnSpc>
              <a:spcAft>
                <a:spcPts val="800"/>
              </a:spcAft>
            </a:pPr>
            <a:r>
              <a:rPr lang="fr-FR" sz="1000">
                <a:effectLst/>
                <a:latin typeface="Comic Sans MS" panose="030F0702030302020204" pitchFamily="66" charset="0"/>
                <a:ea typeface="Calibri" panose="020F0502020204030204" pitchFamily="34" charset="0"/>
                <a:cs typeface="Times New Roman" panose="02020603050405020304" pitchFamily="18" charset="0"/>
              </a:rPr>
              <a:t>C</a:t>
            </a:r>
            <a:r>
              <a:rPr lang="fr-FR" sz="1000" baseline="-25000">
                <a:effectLst/>
                <a:latin typeface="Comic Sans MS" panose="030F0702030302020204" pitchFamily="66" charset="0"/>
                <a:ea typeface="Calibri" panose="020F0502020204030204" pitchFamily="34" charset="0"/>
                <a:cs typeface="Times New Roman" panose="02020603050405020304" pitchFamily="18" charset="0"/>
              </a:rPr>
              <a:t>tét</a:t>
            </a:r>
            <a:r>
              <a:rPr lang="fr-FR" sz="1000">
                <a:effectLst/>
                <a:latin typeface="Comic Sans MS" panose="030F0702030302020204" pitchFamily="66" charset="0"/>
                <a:ea typeface="Calibri" panose="020F0502020204030204" pitchFamily="34" charset="0"/>
                <a:cs typeface="Times New Roman" panose="02020603050405020304" pitchFamily="18" charset="0"/>
              </a:rPr>
              <a:t>-H</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0" name="ZoneTexte 19">
            <a:extLst>
              <a:ext uri="{FF2B5EF4-FFF2-40B4-BE49-F238E27FC236}">
                <a16:creationId xmlns:a16="http://schemas.microsoft.com/office/drawing/2014/main" id="{7AADF1A1-FBF8-F5B7-3DEE-8F1F22FEC8FF}"/>
              </a:ext>
            </a:extLst>
          </p:cNvPr>
          <p:cNvSpPr txBox="1"/>
          <p:nvPr/>
        </p:nvSpPr>
        <p:spPr>
          <a:xfrm>
            <a:off x="2379008" y="5601086"/>
            <a:ext cx="1106916" cy="461665"/>
          </a:xfrm>
          <a:prstGeom prst="rect">
            <a:avLst/>
          </a:prstGeom>
          <a:noFill/>
        </p:spPr>
        <p:txBody>
          <a:bodyPr wrap="square">
            <a:spAutoFit/>
          </a:bodyPr>
          <a:lstStyle/>
          <a:p>
            <a:r>
              <a:rPr lang="fr-FR" sz="2400" dirty="0" err="1">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rPr>
              <a:t>C</a:t>
            </a:r>
            <a:r>
              <a:rPr lang="fr-FR" sz="2400" baseline="-25000" dirty="0" err="1">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rPr>
              <a:t>tét</a:t>
            </a:r>
            <a:r>
              <a:rPr lang="fr-FR" sz="2400" dirty="0">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rPr>
              <a:t>-H</a:t>
            </a:r>
            <a:endParaRPr lang="fr-FR" sz="2400" dirty="0">
              <a:solidFill>
                <a:schemeClr val="bg1"/>
              </a:solidFill>
            </a:endParaRPr>
          </a:p>
        </p:txBody>
      </p:sp>
      <p:sp>
        <p:nvSpPr>
          <p:cNvPr id="21" name="ZoneTexte 20">
            <a:extLst>
              <a:ext uri="{FF2B5EF4-FFF2-40B4-BE49-F238E27FC236}">
                <a16:creationId xmlns:a16="http://schemas.microsoft.com/office/drawing/2014/main" id="{F1A87C95-88F3-B733-64C8-3C71D83401FE}"/>
              </a:ext>
            </a:extLst>
          </p:cNvPr>
          <p:cNvSpPr txBox="1"/>
          <p:nvPr/>
        </p:nvSpPr>
        <p:spPr>
          <a:xfrm>
            <a:off x="6007207" y="4776331"/>
            <a:ext cx="1106916" cy="461665"/>
          </a:xfrm>
          <a:prstGeom prst="rect">
            <a:avLst/>
          </a:prstGeom>
          <a:noFill/>
        </p:spPr>
        <p:txBody>
          <a:bodyPr wrap="square">
            <a:spAutoFit/>
          </a:bodyPr>
          <a:lstStyle/>
          <a:p>
            <a:r>
              <a:rPr lang="fr-FR" sz="2400" dirty="0" err="1">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rPr>
              <a:t>C</a:t>
            </a:r>
            <a:r>
              <a:rPr lang="fr-FR" sz="2400" baseline="-25000" dirty="0" err="1">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rPr>
              <a:t>tét</a:t>
            </a:r>
            <a:r>
              <a:rPr lang="fr-FR" sz="2400" dirty="0">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rPr>
              <a:t>-H</a:t>
            </a:r>
            <a:endParaRPr lang="fr-FR" sz="2400" dirty="0">
              <a:solidFill>
                <a:schemeClr val="bg1"/>
              </a:solidFill>
            </a:endParaRPr>
          </a:p>
        </p:txBody>
      </p:sp>
    </p:spTree>
    <p:extLst>
      <p:ext uri="{BB962C8B-B14F-4D97-AF65-F5344CB8AC3E}">
        <p14:creationId xmlns:p14="http://schemas.microsoft.com/office/powerpoint/2010/main" val="18023365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B2CD7218-EB51-826E-7CD6-ECE0805A9ED1}"/>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3" name="ZoneTexte 2">
            <a:extLst>
              <a:ext uri="{FF2B5EF4-FFF2-40B4-BE49-F238E27FC236}">
                <a16:creationId xmlns:a16="http://schemas.microsoft.com/office/drawing/2014/main" id="{9261D137-47B8-FA5A-D219-2C6D08947DDE}"/>
              </a:ext>
            </a:extLst>
          </p:cNvPr>
          <p:cNvSpPr txBox="1"/>
          <p:nvPr/>
        </p:nvSpPr>
        <p:spPr>
          <a:xfrm>
            <a:off x="0" y="8767"/>
            <a:ext cx="12192000" cy="584775"/>
          </a:xfrm>
          <a:prstGeom prst="rect">
            <a:avLst/>
          </a:prstGeom>
          <a:noFill/>
        </p:spPr>
        <p:txBody>
          <a:bodyPr wrap="square">
            <a:spAutoFit/>
          </a:bodyPr>
          <a:lstStyle/>
          <a:p>
            <a:pPr algn="ctr"/>
            <a:r>
              <a:rPr lang="fr-FR" sz="3200" b="1" dirty="0">
                <a:solidFill>
                  <a:srgbClr val="FF0000"/>
                </a:solidFill>
                <a:effectLst/>
                <a:latin typeface="Comic Sans MS" panose="030F0702030302020204" pitchFamily="66" charset="0"/>
                <a:ea typeface="Calibri" panose="020F0502020204030204" pitchFamily="34" charset="0"/>
                <a:cs typeface="Times New Roman" panose="02020603050405020304" pitchFamily="18" charset="0"/>
              </a:rPr>
              <a:t>Bande C=C</a:t>
            </a:r>
            <a:endParaRPr lang="fr-FR" sz="3200" dirty="0"/>
          </a:p>
        </p:txBody>
      </p:sp>
      <p:sp>
        <p:nvSpPr>
          <p:cNvPr id="5" name="ZoneTexte 4">
            <a:extLst>
              <a:ext uri="{FF2B5EF4-FFF2-40B4-BE49-F238E27FC236}">
                <a16:creationId xmlns:a16="http://schemas.microsoft.com/office/drawing/2014/main" id="{56399EA5-9C91-B230-C01D-4BDA4E423EBB}"/>
              </a:ext>
            </a:extLst>
          </p:cNvPr>
          <p:cNvSpPr txBox="1"/>
          <p:nvPr/>
        </p:nvSpPr>
        <p:spPr>
          <a:xfrm>
            <a:off x="0" y="593542"/>
            <a:ext cx="12192000" cy="864339"/>
          </a:xfrm>
          <a:prstGeom prst="rect">
            <a:avLst/>
          </a:prstGeom>
          <a:noFill/>
        </p:spPr>
        <p:txBody>
          <a:bodyPr wrap="square">
            <a:spAutoFit/>
          </a:bodyPr>
          <a:lstStyle/>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Times New Roman" panose="02020603050405020304" pitchFamily="18" charset="0"/>
              </a:rPr>
              <a:t>Un alcène, tel que l’hex-1-ène, présentera une bande d'absorption de moyenne intensité due à la liaison </a:t>
            </a:r>
            <a:r>
              <a:rPr lang="fr-FR" sz="2400" dirty="0" err="1">
                <a:effectLst/>
                <a:latin typeface="Comic Sans MS" panose="030F0702030302020204" pitchFamily="66" charset="0"/>
                <a:ea typeface="Calibri" panose="020F0502020204030204" pitchFamily="34" charset="0"/>
                <a:cs typeface="Times New Roman" panose="02020603050405020304" pitchFamily="18" charset="0"/>
              </a:rPr>
              <a:t>C</a:t>
            </a:r>
            <a:r>
              <a:rPr lang="fr-FR" sz="2400" baseline="-25000" dirty="0" err="1">
                <a:effectLst/>
                <a:latin typeface="Comic Sans MS" panose="030F0702030302020204" pitchFamily="66" charset="0"/>
                <a:ea typeface="Calibri" panose="020F0502020204030204" pitchFamily="34" charset="0"/>
                <a:cs typeface="Times New Roman" panose="02020603050405020304" pitchFamily="18" charset="0"/>
              </a:rPr>
              <a:t>tri</a:t>
            </a:r>
            <a:r>
              <a:rPr lang="fr-FR" sz="2400" dirty="0">
                <a:effectLst/>
                <a:latin typeface="Comic Sans MS" panose="030F0702030302020204" pitchFamily="66" charset="0"/>
                <a:ea typeface="Calibri" panose="020F0502020204030204" pitchFamily="34" charset="0"/>
                <a:cs typeface="Times New Roman" panose="02020603050405020304" pitchFamily="18" charset="0"/>
              </a:rPr>
              <a:t>-H comprise entre 3000 et 3100cm</a:t>
            </a:r>
            <a:r>
              <a:rPr lang="fr-FR" sz="2400" baseline="30000" dirty="0">
                <a:effectLst/>
                <a:latin typeface="Comic Sans MS" panose="030F0702030302020204" pitchFamily="66" charset="0"/>
                <a:ea typeface="Calibri" panose="020F0502020204030204" pitchFamily="34" charset="0"/>
                <a:cs typeface="Times New Roman" panose="02020603050405020304" pitchFamily="18" charset="0"/>
              </a:rPr>
              <a:t>-1</a:t>
            </a:r>
            <a:r>
              <a:rPr lang="fr-FR" sz="2400" dirty="0">
                <a:effectLst/>
                <a:latin typeface="Comic Sans MS" panose="030F0702030302020204" pitchFamily="66" charset="0"/>
                <a:ea typeface="Calibri" panose="020F0502020204030204" pitchFamily="34" charset="0"/>
                <a:cs typeface="Times New Roman" panose="02020603050405020304" pitchFamily="18" charset="0"/>
              </a:rPr>
              <a:t>.</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Image 5">
            <a:extLst>
              <a:ext uri="{FF2B5EF4-FFF2-40B4-BE49-F238E27FC236}">
                <a16:creationId xmlns:a16="http://schemas.microsoft.com/office/drawing/2014/main" id="{AA1369DF-6CD1-9966-B9ED-DFCAA289450E}"/>
              </a:ext>
            </a:extLst>
          </p:cNvPr>
          <p:cNvPicPr>
            <a:picLocks noChangeAspect="1"/>
          </p:cNvPicPr>
          <p:nvPr/>
        </p:nvPicPr>
        <p:blipFill rotWithShape="1">
          <a:blip r:embed="rId2">
            <a:extLst>
              <a:ext uri="{28A0092B-C50C-407E-A947-70E740481C1C}">
                <a14:useLocalDpi xmlns:a14="http://schemas.microsoft.com/office/drawing/2010/main" val="0"/>
              </a:ext>
            </a:extLst>
          </a:blip>
          <a:srcRect l="638" t="1155"/>
          <a:stretch/>
        </p:blipFill>
        <p:spPr bwMode="auto">
          <a:xfrm>
            <a:off x="878877" y="1703949"/>
            <a:ext cx="10434246" cy="4648432"/>
          </a:xfrm>
          <a:prstGeom prst="rect">
            <a:avLst/>
          </a:prstGeom>
          <a:ln>
            <a:noFill/>
          </a:ln>
          <a:extLst>
            <a:ext uri="{53640926-AAD7-44D8-BBD7-CCE9431645EC}">
              <a14:shadowObscured xmlns:a14="http://schemas.microsoft.com/office/drawing/2010/main"/>
            </a:ext>
          </a:extLst>
        </p:spPr>
      </p:pic>
      <p:sp>
        <p:nvSpPr>
          <p:cNvPr id="7" name="Rectangle 2">
            <a:extLst>
              <a:ext uri="{FF2B5EF4-FFF2-40B4-BE49-F238E27FC236}">
                <a16:creationId xmlns:a16="http://schemas.microsoft.com/office/drawing/2014/main" id="{168F0AF9-345E-CC55-C6F1-1E0074B203C8}"/>
              </a:ext>
            </a:extLst>
          </p:cNvPr>
          <p:cNvSpPr>
            <a:spLocks noChangeArrowheads="1"/>
          </p:cNvSpPr>
          <p:nvPr/>
        </p:nvSpPr>
        <p:spPr bwMode="auto">
          <a:xfrm>
            <a:off x="3763108" y="2743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8" name="Objet 7">
            <a:extLst>
              <a:ext uri="{FF2B5EF4-FFF2-40B4-BE49-F238E27FC236}">
                <a16:creationId xmlns:a16="http://schemas.microsoft.com/office/drawing/2014/main" id="{D8DF7A24-3792-DE36-5BC7-276A1E21CE76}"/>
              </a:ext>
            </a:extLst>
          </p:cNvPr>
          <p:cNvGraphicFramePr>
            <a:graphicFrameLocks noChangeAspect="1"/>
          </p:cNvGraphicFramePr>
          <p:nvPr/>
        </p:nvGraphicFramePr>
        <p:xfrm>
          <a:off x="3640015" y="3276809"/>
          <a:ext cx="2861724" cy="1011286"/>
        </p:xfrm>
        <a:graphic>
          <a:graphicData uri="http://schemas.openxmlformats.org/presentationml/2006/ole">
            <mc:AlternateContent xmlns:mc="http://schemas.openxmlformats.org/markup-compatibility/2006">
              <mc:Choice xmlns:v="urn:schemas-microsoft-com:vml" Requires="v">
                <p:oleObj name="CS ChemDraw Drawing" r:id="rId3" imgW="2224836" imgH="788976" progId="ChemDraw.Document.6.0">
                  <p:embed/>
                </p:oleObj>
              </mc:Choice>
              <mc:Fallback>
                <p:oleObj name="CS ChemDraw Drawing" r:id="rId3" imgW="2224836" imgH="788976" progId="ChemDraw.Document.6.0">
                  <p:embed/>
                  <p:pic>
                    <p:nvPicPr>
                      <p:cNvPr id="8" name="Objet 7">
                        <a:extLst>
                          <a:ext uri="{FF2B5EF4-FFF2-40B4-BE49-F238E27FC236}">
                            <a16:creationId xmlns:a16="http://schemas.microsoft.com/office/drawing/2014/main" id="{D8DF7A24-3792-DE36-5BC7-276A1E21CE76}"/>
                          </a:ext>
                        </a:extLst>
                      </p:cNvPr>
                      <p:cNvPicPr>
                        <a:picLocks noChangeAspect="1" noChangeArrowheads="1"/>
                      </p:cNvPicPr>
                      <p:nvPr/>
                    </p:nvPicPr>
                    <p:blipFill>
                      <a:blip r:embed="rId4"/>
                      <a:srcRect/>
                      <a:stretch>
                        <a:fillRect/>
                      </a:stretch>
                    </p:blipFill>
                    <p:spPr bwMode="auto">
                      <a:xfrm>
                        <a:off x="3640015" y="3276809"/>
                        <a:ext cx="2861724" cy="1011286"/>
                      </a:xfrm>
                      <a:prstGeom prst="rect">
                        <a:avLst/>
                      </a:prstGeom>
                      <a:noFill/>
                    </p:spPr>
                  </p:pic>
                </p:oleObj>
              </mc:Fallback>
            </mc:AlternateContent>
          </a:graphicData>
        </a:graphic>
      </p:graphicFrame>
      <p:sp>
        <p:nvSpPr>
          <p:cNvPr id="9" name="ZoneTexte 8">
            <a:extLst>
              <a:ext uri="{FF2B5EF4-FFF2-40B4-BE49-F238E27FC236}">
                <a16:creationId xmlns:a16="http://schemas.microsoft.com/office/drawing/2014/main" id="{DC725C87-5DDD-8024-555E-C44E218D1523}"/>
              </a:ext>
            </a:extLst>
          </p:cNvPr>
          <p:cNvSpPr txBox="1"/>
          <p:nvPr/>
        </p:nvSpPr>
        <p:spPr>
          <a:xfrm>
            <a:off x="2299878" y="5328525"/>
            <a:ext cx="1106916" cy="461665"/>
          </a:xfrm>
          <a:prstGeom prst="rect">
            <a:avLst/>
          </a:prstGeom>
          <a:noFill/>
        </p:spPr>
        <p:txBody>
          <a:bodyPr wrap="square">
            <a:spAutoFit/>
          </a:bodyPr>
          <a:lstStyle/>
          <a:p>
            <a:r>
              <a:rPr lang="fr-FR" sz="2400" dirty="0" err="1">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rPr>
              <a:t>C</a:t>
            </a:r>
            <a:r>
              <a:rPr lang="fr-FR" sz="2400" baseline="-25000" dirty="0" err="1">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rPr>
              <a:t>tét</a:t>
            </a:r>
            <a:r>
              <a:rPr lang="fr-FR" sz="2400" dirty="0">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rPr>
              <a:t>-H</a:t>
            </a:r>
            <a:endParaRPr lang="fr-FR" sz="2400" dirty="0">
              <a:solidFill>
                <a:schemeClr val="bg1"/>
              </a:solidFill>
            </a:endParaRPr>
          </a:p>
        </p:txBody>
      </p:sp>
      <p:sp>
        <p:nvSpPr>
          <p:cNvPr id="10" name="ZoneTexte 9">
            <a:extLst>
              <a:ext uri="{FF2B5EF4-FFF2-40B4-BE49-F238E27FC236}">
                <a16:creationId xmlns:a16="http://schemas.microsoft.com/office/drawing/2014/main" id="{3B34D2F0-0BFC-E1A5-5CEA-50517D246E62}"/>
              </a:ext>
            </a:extLst>
          </p:cNvPr>
          <p:cNvSpPr txBox="1"/>
          <p:nvPr/>
        </p:nvSpPr>
        <p:spPr>
          <a:xfrm>
            <a:off x="7162023" y="4528424"/>
            <a:ext cx="1106916" cy="461665"/>
          </a:xfrm>
          <a:prstGeom prst="rect">
            <a:avLst/>
          </a:prstGeom>
          <a:noFill/>
        </p:spPr>
        <p:txBody>
          <a:bodyPr wrap="square">
            <a:spAutoFit/>
          </a:bodyPr>
          <a:lstStyle/>
          <a:p>
            <a:r>
              <a:rPr lang="fr-FR" sz="2400" dirty="0" err="1">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rPr>
              <a:t>C</a:t>
            </a:r>
            <a:r>
              <a:rPr lang="fr-FR" sz="2400" baseline="-25000" dirty="0" err="1">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rPr>
              <a:t>tét</a:t>
            </a:r>
            <a:r>
              <a:rPr lang="fr-FR" sz="2400" dirty="0">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rPr>
              <a:t>-H</a:t>
            </a:r>
            <a:endParaRPr lang="fr-FR" sz="2400" dirty="0">
              <a:solidFill>
                <a:schemeClr val="bg1"/>
              </a:solidFill>
            </a:endParaRPr>
          </a:p>
        </p:txBody>
      </p:sp>
      <p:sp>
        <p:nvSpPr>
          <p:cNvPr id="11" name="ZoneTexte 10">
            <a:extLst>
              <a:ext uri="{FF2B5EF4-FFF2-40B4-BE49-F238E27FC236}">
                <a16:creationId xmlns:a16="http://schemas.microsoft.com/office/drawing/2014/main" id="{1F4AC171-7535-F026-93FF-D0C46F4DC38C}"/>
              </a:ext>
            </a:extLst>
          </p:cNvPr>
          <p:cNvSpPr txBox="1"/>
          <p:nvPr/>
        </p:nvSpPr>
        <p:spPr>
          <a:xfrm>
            <a:off x="7715481" y="4030456"/>
            <a:ext cx="1290777" cy="461665"/>
          </a:xfrm>
          <a:prstGeom prst="rect">
            <a:avLst/>
          </a:prstGeom>
          <a:noFill/>
        </p:spPr>
        <p:txBody>
          <a:bodyPr wrap="square">
            <a:spAutoFit/>
          </a:bodyPr>
          <a:lstStyle/>
          <a:p>
            <a:r>
              <a:rPr lang="fr-FR" sz="2400" dirty="0" err="1">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rPr>
              <a:t>C</a:t>
            </a:r>
            <a:r>
              <a:rPr lang="fr-FR" sz="2400" baseline="-25000" dirty="0" err="1">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rPr>
              <a:t>tét</a:t>
            </a:r>
            <a:r>
              <a:rPr lang="fr-FR" sz="2400" dirty="0" err="1">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rPr>
              <a:t>-C</a:t>
            </a:r>
            <a:r>
              <a:rPr lang="fr-FR" sz="2400" baseline="-25000" dirty="0" err="1">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rPr>
              <a:t>tét</a:t>
            </a:r>
            <a:endParaRPr lang="fr-FR" sz="2400" dirty="0">
              <a:solidFill>
                <a:schemeClr val="bg1"/>
              </a:solidFill>
            </a:endParaRPr>
          </a:p>
        </p:txBody>
      </p:sp>
      <p:sp>
        <p:nvSpPr>
          <p:cNvPr id="13" name="ZoneTexte 12">
            <a:extLst>
              <a:ext uri="{FF2B5EF4-FFF2-40B4-BE49-F238E27FC236}">
                <a16:creationId xmlns:a16="http://schemas.microsoft.com/office/drawing/2014/main" id="{90D521E5-6A3F-DB56-CB81-B5BC477E253D}"/>
              </a:ext>
            </a:extLst>
          </p:cNvPr>
          <p:cNvSpPr txBox="1"/>
          <p:nvPr/>
        </p:nvSpPr>
        <p:spPr>
          <a:xfrm>
            <a:off x="5732585" y="4969385"/>
            <a:ext cx="769154" cy="461665"/>
          </a:xfrm>
          <a:prstGeom prst="rect">
            <a:avLst/>
          </a:prstGeom>
          <a:noFill/>
        </p:spPr>
        <p:txBody>
          <a:bodyPr wrap="square">
            <a:spAutoFit/>
          </a:bodyPr>
          <a:lstStyle/>
          <a:p>
            <a:r>
              <a:rPr lang="fr-FR" sz="2400" dirty="0">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rPr>
              <a:t>C=C</a:t>
            </a:r>
            <a:endParaRPr lang="fr-FR" sz="2400" dirty="0"/>
          </a:p>
        </p:txBody>
      </p:sp>
      <p:sp>
        <p:nvSpPr>
          <p:cNvPr id="14" name="ZoneTexte 13">
            <a:extLst>
              <a:ext uri="{FF2B5EF4-FFF2-40B4-BE49-F238E27FC236}">
                <a16:creationId xmlns:a16="http://schemas.microsoft.com/office/drawing/2014/main" id="{7DDEDB9F-EF7E-6E92-DAB5-A6D49D14C6CD}"/>
              </a:ext>
            </a:extLst>
          </p:cNvPr>
          <p:cNvSpPr txBox="1"/>
          <p:nvPr/>
        </p:nvSpPr>
        <p:spPr>
          <a:xfrm>
            <a:off x="2083347" y="4247021"/>
            <a:ext cx="1106916" cy="461665"/>
          </a:xfrm>
          <a:prstGeom prst="rect">
            <a:avLst/>
          </a:prstGeom>
          <a:noFill/>
        </p:spPr>
        <p:txBody>
          <a:bodyPr wrap="square">
            <a:spAutoFit/>
          </a:bodyPr>
          <a:lstStyle/>
          <a:p>
            <a:r>
              <a:rPr lang="fr-FR" sz="2400" dirty="0" err="1">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rPr>
              <a:t>C</a:t>
            </a:r>
            <a:r>
              <a:rPr lang="fr-FR" sz="2400" baseline="-25000" dirty="0" err="1">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rPr>
              <a:t>tri</a:t>
            </a:r>
            <a:r>
              <a:rPr lang="fr-FR" sz="2400" dirty="0">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rPr>
              <a:t>-H</a:t>
            </a:r>
            <a:endParaRPr lang="fr-FR" sz="2400" dirty="0">
              <a:solidFill>
                <a:schemeClr val="bg1"/>
              </a:solidFill>
            </a:endParaRPr>
          </a:p>
        </p:txBody>
      </p:sp>
    </p:spTree>
    <p:extLst>
      <p:ext uri="{BB962C8B-B14F-4D97-AF65-F5344CB8AC3E}">
        <p14:creationId xmlns:p14="http://schemas.microsoft.com/office/powerpoint/2010/main" val="24840785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B2CD7218-EB51-826E-7CD6-ECE0805A9ED1}"/>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3" name="ZoneTexte 2">
            <a:extLst>
              <a:ext uri="{FF2B5EF4-FFF2-40B4-BE49-F238E27FC236}">
                <a16:creationId xmlns:a16="http://schemas.microsoft.com/office/drawing/2014/main" id="{9CF7B373-0A32-9C8C-20DA-012481C2A66A}"/>
              </a:ext>
            </a:extLst>
          </p:cNvPr>
          <p:cNvSpPr txBox="1"/>
          <p:nvPr/>
        </p:nvSpPr>
        <p:spPr>
          <a:xfrm>
            <a:off x="0" y="0"/>
            <a:ext cx="12192000" cy="584775"/>
          </a:xfrm>
          <a:prstGeom prst="rect">
            <a:avLst/>
          </a:prstGeom>
          <a:noFill/>
        </p:spPr>
        <p:txBody>
          <a:bodyPr wrap="square">
            <a:spAutoFit/>
          </a:bodyPr>
          <a:lstStyle/>
          <a:p>
            <a:pPr algn="ctr"/>
            <a:r>
              <a:rPr lang="fr-FR" sz="3200" b="1" dirty="0">
                <a:solidFill>
                  <a:srgbClr val="FF0000"/>
                </a:solidFill>
                <a:effectLst/>
                <a:latin typeface="Comic Sans MS" panose="030F0702030302020204" pitchFamily="66" charset="0"/>
                <a:ea typeface="Calibri" panose="020F0502020204030204" pitchFamily="34" charset="0"/>
                <a:cs typeface="Times New Roman" panose="02020603050405020304" pitchFamily="18" charset="0"/>
              </a:rPr>
              <a:t>Bande C=O</a:t>
            </a:r>
            <a:endParaRPr lang="fr-FR" sz="3200" dirty="0"/>
          </a:p>
        </p:txBody>
      </p:sp>
      <p:sp>
        <p:nvSpPr>
          <p:cNvPr id="5" name="ZoneTexte 4">
            <a:extLst>
              <a:ext uri="{FF2B5EF4-FFF2-40B4-BE49-F238E27FC236}">
                <a16:creationId xmlns:a16="http://schemas.microsoft.com/office/drawing/2014/main" id="{F81F91F3-F8AC-D4E4-CC21-9D8B7D1B68D8}"/>
              </a:ext>
            </a:extLst>
          </p:cNvPr>
          <p:cNvSpPr txBox="1"/>
          <p:nvPr/>
        </p:nvSpPr>
        <p:spPr>
          <a:xfrm>
            <a:off x="-1464" y="584775"/>
            <a:ext cx="12192000" cy="1362104"/>
          </a:xfrm>
          <a:prstGeom prst="rect">
            <a:avLst/>
          </a:prstGeom>
          <a:noFill/>
        </p:spPr>
        <p:txBody>
          <a:bodyPr wrap="square">
            <a:spAutoFit/>
          </a:bodyPr>
          <a:lstStyle/>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Times New Roman" panose="02020603050405020304" pitchFamily="18" charset="0"/>
              </a:rPr>
              <a:t>La liaison C=O est présente dans les aldéhydes, cétones, esters, amides etc.</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Times New Roman" panose="02020603050405020304" pitchFamily="18" charset="0"/>
              </a:rPr>
              <a:t>La position de la bande d'absorption dépend du type de fonction. Elle se situe entre 1650 et 1740cm</a:t>
            </a:r>
            <a:r>
              <a:rPr lang="fr-FR" sz="2400" baseline="30000" dirty="0">
                <a:effectLst/>
                <a:latin typeface="Comic Sans MS" panose="030F0702030302020204" pitchFamily="66" charset="0"/>
                <a:ea typeface="Calibri" panose="020F0502020204030204" pitchFamily="34" charset="0"/>
                <a:cs typeface="Times New Roman" panose="02020603050405020304" pitchFamily="18" charset="0"/>
              </a:rPr>
              <a:t>-1</a:t>
            </a:r>
            <a:r>
              <a:rPr lang="fr-FR" sz="2400" dirty="0">
                <a:effectLst/>
                <a:latin typeface="Comic Sans MS" panose="030F0702030302020204" pitchFamily="66" charset="0"/>
                <a:ea typeface="Calibri" panose="020F0502020204030204" pitchFamily="34" charset="0"/>
                <a:cs typeface="Times New Roman" panose="02020603050405020304" pitchFamily="18" charset="0"/>
              </a:rPr>
              <a:t> environ.</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ZoneTexte 6">
            <a:extLst>
              <a:ext uri="{FF2B5EF4-FFF2-40B4-BE49-F238E27FC236}">
                <a16:creationId xmlns:a16="http://schemas.microsoft.com/office/drawing/2014/main" id="{8EDCF1BC-E194-0D9A-52D1-A61045E65CD6}"/>
              </a:ext>
            </a:extLst>
          </p:cNvPr>
          <p:cNvSpPr txBox="1"/>
          <p:nvPr/>
        </p:nvSpPr>
        <p:spPr>
          <a:xfrm>
            <a:off x="-1464" y="6374371"/>
            <a:ext cx="12192000" cy="461665"/>
          </a:xfrm>
          <a:prstGeom prst="rect">
            <a:avLst/>
          </a:prstGeom>
          <a:noFill/>
        </p:spPr>
        <p:txBody>
          <a:bodyPr wrap="square">
            <a:spAutoFit/>
          </a:bodyPr>
          <a:lstStyle/>
          <a:p>
            <a:pPr algn="ctr"/>
            <a:r>
              <a:rPr lang="fr-FR" sz="2400" dirty="0">
                <a:effectLst/>
                <a:latin typeface="Comic Sans MS" panose="030F0702030302020204" pitchFamily="66" charset="0"/>
                <a:ea typeface="Calibri" panose="020F0502020204030204" pitchFamily="34" charset="0"/>
                <a:cs typeface="Times New Roman" panose="02020603050405020304" pitchFamily="18" charset="0"/>
              </a:rPr>
              <a:t>Ethanoate de méthyle</a:t>
            </a:r>
            <a:endParaRPr lang="fr-FR" sz="2400" dirty="0"/>
          </a:p>
        </p:txBody>
      </p:sp>
      <p:pic>
        <p:nvPicPr>
          <p:cNvPr id="8" name="Image 7">
            <a:extLst>
              <a:ext uri="{FF2B5EF4-FFF2-40B4-BE49-F238E27FC236}">
                <a16:creationId xmlns:a16="http://schemas.microsoft.com/office/drawing/2014/main" id="{F46BBA5E-925E-F2B4-5C0F-771476BED3B7}"/>
              </a:ext>
            </a:extLst>
          </p:cNvPr>
          <p:cNvPicPr>
            <a:picLocks noChangeAspect="1"/>
          </p:cNvPicPr>
          <p:nvPr/>
        </p:nvPicPr>
        <p:blipFill>
          <a:blip r:embed="rId2"/>
          <a:stretch>
            <a:fillRect/>
          </a:stretch>
        </p:blipFill>
        <p:spPr>
          <a:xfrm>
            <a:off x="1591175" y="1946879"/>
            <a:ext cx="9009649" cy="4408932"/>
          </a:xfrm>
          <a:prstGeom prst="rect">
            <a:avLst/>
          </a:prstGeom>
        </p:spPr>
      </p:pic>
      <p:sp>
        <p:nvSpPr>
          <p:cNvPr id="9" name="Rectangle 2">
            <a:extLst>
              <a:ext uri="{FF2B5EF4-FFF2-40B4-BE49-F238E27FC236}">
                <a16:creationId xmlns:a16="http://schemas.microsoft.com/office/drawing/2014/main" id="{6810C89B-968A-256E-92C4-7B9DF405732B}"/>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10" name="Objet 9">
            <a:extLst>
              <a:ext uri="{FF2B5EF4-FFF2-40B4-BE49-F238E27FC236}">
                <a16:creationId xmlns:a16="http://schemas.microsoft.com/office/drawing/2014/main" id="{BFD7ED23-8462-8550-19B4-2D4BB9C11C97}"/>
              </a:ext>
            </a:extLst>
          </p:cNvPr>
          <p:cNvGraphicFramePr>
            <a:graphicFrameLocks noChangeAspect="1"/>
          </p:cNvGraphicFramePr>
          <p:nvPr/>
        </p:nvGraphicFramePr>
        <p:xfrm>
          <a:off x="3850909" y="2570002"/>
          <a:ext cx="2371725" cy="1477962"/>
        </p:xfrm>
        <a:graphic>
          <a:graphicData uri="http://schemas.openxmlformats.org/presentationml/2006/ole">
            <mc:AlternateContent xmlns:mc="http://schemas.openxmlformats.org/markup-compatibility/2006">
              <mc:Choice xmlns:v="urn:schemas-microsoft-com:vml" Requires="v">
                <p:oleObj name="CS ChemDraw Drawing" r:id="rId3" imgW="1365178" imgH="863679" progId="ChemDraw.Document.6.0">
                  <p:embed/>
                </p:oleObj>
              </mc:Choice>
              <mc:Fallback>
                <p:oleObj name="CS ChemDraw Drawing" r:id="rId3" imgW="1365178" imgH="863679" progId="ChemDraw.Document.6.0">
                  <p:embed/>
                  <p:pic>
                    <p:nvPicPr>
                      <p:cNvPr id="10" name="Objet 9">
                        <a:extLst>
                          <a:ext uri="{FF2B5EF4-FFF2-40B4-BE49-F238E27FC236}">
                            <a16:creationId xmlns:a16="http://schemas.microsoft.com/office/drawing/2014/main" id="{BFD7ED23-8462-8550-19B4-2D4BB9C11C97}"/>
                          </a:ext>
                        </a:extLst>
                      </p:cNvPr>
                      <p:cNvPicPr>
                        <a:picLocks noChangeAspect="1" noChangeArrowheads="1"/>
                      </p:cNvPicPr>
                      <p:nvPr/>
                    </p:nvPicPr>
                    <p:blipFill>
                      <a:blip r:embed="rId4"/>
                      <a:srcRect/>
                      <a:stretch>
                        <a:fillRect/>
                      </a:stretch>
                    </p:blipFill>
                    <p:spPr bwMode="auto">
                      <a:xfrm>
                        <a:off x="3850909" y="2570002"/>
                        <a:ext cx="2371725" cy="1477962"/>
                      </a:xfrm>
                      <a:prstGeom prst="rect">
                        <a:avLst/>
                      </a:prstGeom>
                      <a:noFill/>
                    </p:spPr>
                  </p:pic>
                </p:oleObj>
              </mc:Fallback>
            </mc:AlternateContent>
          </a:graphicData>
        </a:graphic>
      </p:graphicFrame>
      <p:sp>
        <p:nvSpPr>
          <p:cNvPr id="11" name="ZoneTexte 10">
            <a:extLst>
              <a:ext uri="{FF2B5EF4-FFF2-40B4-BE49-F238E27FC236}">
                <a16:creationId xmlns:a16="http://schemas.microsoft.com/office/drawing/2014/main" id="{5867E001-47CC-99D7-F7D1-935DEA006531}"/>
              </a:ext>
            </a:extLst>
          </p:cNvPr>
          <p:cNvSpPr txBox="1"/>
          <p:nvPr/>
        </p:nvSpPr>
        <p:spPr>
          <a:xfrm>
            <a:off x="2743993" y="3638302"/>
            <a:ext cx="1106916" cy="461665"/>
          </a:xfrm>
          <a:prstGeom prst="rect">
            <a:avLst/>
          </a:prstGeom>
          <a:noFill/>
        </p:spPr>
        <p:txBody>
          <a:bodyPr wrap="square">
            <a:spAutoFit/>
          </a:bodyPr>
          <a:lstStyle/>
          <a:p>
            <a:r>
              <a:rPr lang="fr-FR" sz="2400" dirty="0" err="1">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rPr>
              <a:t>C</a:t>
            </a:r>
            <a:r>
              <a:rPr lang="fr-FR" sz="2400" baseline="-25000" dirty="0" err="1">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rPr>
              <a:t>tét</a:t>
            </a:r>
            <a:r>
              <a:rPr lang="fr-FR" sz="2400" dirty="0">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rPr>
              <a:t>-H</a:t>
            </a:r>
            <a:endParaRPr lang="fr-FR" sz="2400" dirty="0">
              <a:solidFill>
                <a:schemeClr val="bg1"/>
              </a:solidFill>
            </a:endParaRPr>
          </a:p>
        </p:txBody>
      </p:sp>
      <p:sp>
        <p:nvSpPr>
          <p:cNvPr id="12" name="ZoneTexte 11">
            <a:extLst>
              <a:ext uri="{FF2B5EF4-FFF2-40B4-BE49-F238E27FC236}">
                <a16:creationId xmlns:a16="http://schemas.microsoft.com/office/drawing/2014/main" id="{120420C3-8E48-658B-09B1-1C82CAE5D5AD}"/>
              </a:ext>
            </a:extLst>
          </p:cNvPr>
          <p:cNvSpPr txBox="1"/>
          <p:nvPr/>
        </p:nvSpPr>
        <p:spPr>
          <a:xfrm>
            <a:off x="6300378" y="4862532"/>
            <a:ext cx="1106916" cy="461665"/>
          </a:xfrm>
          <a:prstGeom prst="rect">
            <a:avLst/>
          </a:prstGeom>
          <a:noFill/>
        </p:spPr>
        <p:txBody>
          <a:bodyPr wrap="square">
            <a:spAutoFit/>
          </a:bodyPr>
          <a:lstStyle/>
          <a:p>
            <a:r>
              <a:rPr lang="fr-FR" sz="2400" dirty="0" err="1">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rPr>
              <a:t>C</a:t>
            </a:r>
            <a:r>
              <a:rPr lang="fr-FR" sz="2400" baseline="-25000" dirty="0" err="1">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rPr>
              <a:t>tét</a:t>
            </a:r>
            <a:r>
              <a:rPr lang="fr-FR" sz="2400" dirty="0">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rPr>
              <a:t>-H</a:t>
            </a:r>
            <a:endParaRPr lang="fr-FR" sz="2400" dirty="0">
              <a:solidFill>
                <a:schemeClr val="bg1"/>
              </a:solidFill>
            </a:endParaRPr>
          </a:p>
        </p:txBody>
      </p:sp>
      <p:sp>
        <p:nvSpPr>
          <p:cNvPr id="13" name="Zone de texte 66">
            <a:extLst>
              <a:ext uri="{FF2B5EF4-FFF2-40B4-BE49-F238E27FC236}">
                <a16:creationId xmlns:a16="http://schemas.microsoft.com/office/drawing/2014/main" id="{01ED642E-5ED7-ACFC-7EE1-79EDC0E8E3B9}"/>
              </a:ext>
            </a:extLst>
          </p:cNvPr>
          <p:cNvSpPr txBox="1"/>
          <p:nvPr/>
        </p:nvSpPr>
        <p:spPr>
          <a:xfrm>
            <a:off x="4834473" y="5423711"/>
            <a:ext cx="1260063" cy="431711"/>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gn="ctr">
              <a:lnSpc>
                <a:spcPct val="107000"/>
              </a:lnSpc>
              <a:spcAft>
                <a:spcPts val="800"/>
              </a:spcAft>
            </a:pPr>
            <a:r>
              <a:rPr lang="fr-FR" sz="2400" dirty="0">
                <a:effectLst/>
                <a:latin typeface="Comic Sans MS" panose="030F0702030302020204" pitchFamily="66" charset="0"/>
                <a:ea typeface="Calibri" panose="020F0502020204030204" pitchFamily="34" charset="0"/>
                <a:cs typeface="Times New Roman" panose="02020603050405020304" pitchFamily="18" charset="0"/>
              </a:rPr>
              <a:t>C=</a:t>
            </a:r>
            <a:r>
              <a:rPr lang="fr-FR" sz="2400" dirty="0" err="1">
                <a:effectLst/>
                <a:latin typeface="Comic Sans MS" panose="030F0702030302020204" pitchFamily="66" charset="0"/>
                <a:ea typeface="Calibri" panose="020F0502020204030204" pitchFamily="34" charset="0"/>
                <a:cs typeface="Times New Roman" panose="02020603050405020304" pitchFamily="18" charset="0"/>
              </a:rPr>
              <a:t>O</a:t>
            </a:r>
            <a:r>
              <a:rPr lang="fr-FR" sz="2400" baseline="-25000" dirty="0" err="1">
                <a:effectLst/>
                <a:latin typeface="Comic Sans MS" panose="030F0702030302020204" pitchFamily="66" charset="0"/>
                <a:ea typeface="Calibri" panose="020F0502020204030204" pitchFamily="34" charset="0"/>
                <a:cs typeface="Times New Roman" panose="02020603050405020304" pitchFamily="18" charset="0"/>
              </a:rPr>
              <a:t>ester</a:t>
            </a:r>
            <a:endParaRPr lang="fr-FR" sz="32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191375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B2CD7218-EB51-826E-7CD6-ECE0805A9ED1}"/>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4" name="ZoneTexte 3">
            <a:extLst>
              <a:ext uri="{FF2B5EF4-FFF2-40B4-BE49-F238E27FC236}">
                <a16:creationId xmlns:a16="http://schemas.microsoft.com/office/drawing/2014/main" id="{C90F49DC-E194-AA47-E32F-AC3BFF43ED95}"/>
              </a:ext>
            </a:extLst>
          </p:cNvPr>
          <p:cNvSpPr txBox="1"/>
          <p:nvPr/>
        </p:nvSpPr>
        <p:spPr>
          <a:xfrm>
            <a:off x="-1464" y="0"/>
            <a:ext cx="12193464" cy="594778"/>
          </a:xfrm>
          <a:prstGeom prst="rect">
            <a:avLst/>
          </a:prstGeom>
          <a:noFill/>
        </p:spPr>
        <p:txBody>
          <a:bodyPr wrap="square">
            <a:spAutoFit/>
          </a:bodyPr>
          <a:lstStyle/>
          <a:p>
            <a:pPr algn="ctr">
              <a:lnSpc>
                <a:spcPct val="107000"/>
              </a:lnSpc>
              <a:spcAft>
                <a:spcPts val="800"/>
              </a:spcAft>
            </a:pPr>
            <a:r>
              <a:rPr lang="fr-FR" sz="3200" b="1" dirty="0">
                <a:solidFill>
                  <a:srgbClr val="FF0000"/>
                </a:solidFill>
                <a:effectLst/>
                <a:latin typeface="Comic Sans MS" panose="030F0702030302020204" pitchFamily="66" charset="0"/>
                <a:ea typeface="Calibri" panose="020F0502020204030204" pitchFamily="34" charset="0"/>
                <a:cs typeface="Arial" panose="020B0604020202020204" pitchFamily="34" charset="0"/>
              </a:rPr>
              <a:t>Formules brutes et semi-développées</a:t>
            </a:r>
            <a:endParaRPr lang="fr-FR"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ZoneTexte 5">
            <a:extLst>
              <a:ext uri="{FF2B5EF4-FFF2-40B4-BE49-F238E27FC236}">
                <a16:creationId xmlns:a16="http://schemas.microsoft.com/office/drawing/2014/main" id="{631C10BD-AAA7-49A9-2954-CFD4404BA581}"/>
              </a:ext>
            </a:extLst>
          </p:cNvPr>
          <p:cNvSpPr txBox="1"/>
          <p:nvPr/>
        </p:nvSpPr>
        <p:spPr>
          <a:xfrm>
            <a:off x="-2196" y="844602"/>
            <a:ext cx="12193464" cy="6091091"/>
          </a:xfrm>
          <a:prstGeom prst="rect">
            <a:avLst/>
          </a:prstGeom>
          <a:noFill/>
        </p:spPr>
        <p:txBody>
          <a:bodyPr wrap="square">
            <a:spAutoFit/>
          </a:bodyPr>
          <a:lstStyle/>
          <a:p>
            <a:pPr algn="just">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Une formule brute d’une espèce chimique fait l’inventaire des atomes présents dans l’espèce, en indiquant en indice le nombre de fois que l’atome apparaît dans l’espèce. Toute information sur la manière donc les atomes sont reliés entre eux est perdue.</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fr-FR" sz="4000" b="1" dirty="0">
                <a:solidFill>
                  <a:srgbClr val="00B050"/>
                </a:solidFill>
                <a:effectLst/>
                <a:latin typeface="Comic Sans MS" panose="030F0702030302020204" pitchFamily="66" charset="0"/>
                <a:ea typeface="Times New Roman" panose="02020603050405020304" pitchFamily="18" charset="0"/>
                <a:cs typeface="Times New Roman" panose="02020603050405020304" pitchFamily="18" charset="0"/>
              </a:rPr>
              <a:t>C</a:t>
            </a:r>
            <a:r>
              <a:rPr lang="fr-FR" sz="4000" b="1" baseline="-25000" dirty="0">
                <a:solidFill>
                  <a:srgbClr val="00B050"/>
                </a:solidFill>
                <a:effectLst/>
                <a:latin typeface="Comic Sans MS" panose="030F0702030302020204" pitchFamily="66" charset="0"/>
                <a:ea typeface="Times New Roman" panose="02020603050405020304" pitchFamily="18" charset="0"/>
                <a:cs typeface="Times New Roman" panose="02020603050405020304" pitchFamily="18" charset="0"/>
              </a:rPr>
              <a:t>2</a:t>
            </a:r>
            <a:r>
              <a:rPr lang="fr-FR" sz="4000" b="1" dirty="0">
                <a:solidFill>
                  <a:srgbClr val="00B050"/>
                </a:solidFill>
                <a:effectLst/>
                <a:latin typeface="Comic Sans MS" panose="030F0702030302020204" pitchFamily="66" charset="0"/>
                <a:ea typeface="Times New Roman" panose="02020603050405020304" pitchFamily="18" charset="0"/>
                <a:cs typeface="Times New Roman" panose="02020603050405020304" pitchFamily="18" charset="0"/>
              </a:rPr>
              <a:t>H</a:t>
            </a:r>
            <a:r>
              <a:rPr lang="fr-FR" sz="4000" b="1" baseline="-25000" dirty="0">
                <a:solidFill>
                  <a:srgbClr val="00B050"/>
                </a:solidFill>
                <a:effectLst/>
                <a:latin typeface="Comic Sans MS" panose="030F0702030302020204" pitchFamily="66" charset="0"/>
                <a:ea typeface="Times New Roman" panose="02020603050405020304" pitchFamily="18" charset="0"/>
                <a:cs typeface="Times New Roman" panose="02020603050405020304" pitchFamily="18" charset="0"/>
              </a:rPr>
              <a:t>5</a:t>
            </a:r>
            <a:r>
              <a:rPr lang="fr-FR" sz="4000" b="1" dirty="0">
                <a:solidFill>
                  <a:srgbClr val="00B050"/>
                </a:solidFill>
                <a:effectLst/>
                <a:latin typeface="Comic Sans MS" panose="030F0702030302020204" pitchFamily="66" charset="0"/>
                <a:ea typeface="Times New Roman" panose="02020603050405020304" pitchFamily="18" charset="0"/>
                <a:cs typeface="Times New Roman" panose="02020603050405020304" pitchFamily="18" charset="0"/>
              </a:rPr>
              <a:t>O</a:t>
            </a:r>
            <a:endParaRPr lang="fr-FR" sz="4800" dirty="0">
              <a:solidFill>
                <a:srgbClr val="00B050"/>
              </a:solidFill>
              <a:latin typeface="Comic Sans MS" panose="030F0702030302020204" pitchFamily="66" charset="0"/>
              <a:ea typeface="Calibri" panose="020F0502020204030204" pitchFamily="34" charset="0"/>
              <a:cs typeface="Times New Roman" panose="02020603050405020304" pitchFamily="18" charset="0"/>
            </a:endParaRPr>
          </a:p>
          <a:p>
            <a:pPr algn="just">
              <a:lnSpc>
                <a:spcPct val="107000"/>
              </a:lnSpc>
              <a:spcAft>
                <a:spcPts val="800"/>
              </a:spcAft>
            </a:pP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Une formule semi-développée d’une espèce chimique indique en deux dimension la manière dont sont reliés entre eux les atomes, et notamment la présence de doubles ou triples liaisons, à l’exception des atomes d’hydrogènes qu’on représente simplement accolé à l’atome avec lequel ils engagent une liaison, et en indice, on précise le nombre d’hydrogènes ayant une liaison avec l’atome.</a:t>
            </a:r>
          </a:p>
          <a:p>
            <a:pPr algn="just">
              <a:lnSpc>
                <a:spcPct val="107000"/>
              </a:lnSpc>
              <a:spcAft>
                <a:spcPts val="800"/>
              </a:spcAft>
            </a:pPr>
            <a:endParaRPr lang="fr-FR" sz="2400" dirty="0">
              <a:latin typeface="Comic Sans MS" panose="030F0702030302020204" pitchFamily="66" charset="0"/>
              <a:ea typeface="Calibri" panose="020F0502020204030204" pitchFamily="34" charset="0"/>
              <a:cs typeface="Times New Roman" panose="02020603050405020304" pitchFamily="18" charset="0"/>
            </a:endParaRPr>
          </a:p>
          <a:p>
            <a:pPr algn="just">
              <a:lnSpc>
                <a:spcPct val="107000"/>
              </a:lnSpc>
              <a:spcAft>
                <a:spcPts val="800"/>
              </a:spcAft>
            </a:pPr>
            <a:endParaRPr lang="fr-FR" sz="2400" dirty="0">
              <a:effectLst/>
              <a:latin typeface="Comic Sans MS" panose="030F0702030302020204" pitchFamily="66" charset="0"/>
              <a:ea typeface="Calibri" panose="020F0502020204030204" pitchFamily="34" charset="0"/>
              <a:cs typeface="Times New Roman" panose="02020603050405020304" pitchFamily="18" charset="0"/>
            </a:endParaRPr>
          </a:p>
          <a:p>
            <a:pPr algn="just">
              <a:lnSpc>
                <a:spcPct val="107000"/>
              </a:lnSpc>
              <a:spcAft>
                <a:spcPts val="800"/>
              </a:spcAft>
            </a:pP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8" name="Tableau 7">
            <a:extLst>
              <a:ext uri="{FF2B5EF4-FFF2-40B4-BE49-F238E27FC236}">
                <a16:creationId xmlns:a16="http://schemas.microsoft.com/office/drawing/2014/main" id="{B4337829-C3BB-47A9-E302-02CA45F868FA}"/>
              </a:ext>
            </a:extLst>
          </p:cNvPr>
          <p:cNvGraphicFramePr>
            <a:graphicFrameLocks noGrp="1"/>
          </p:cNvGraphicFramePr>
          <p:nvPr>
            <p:extLst>
              <p:ext uri="{D42A27DB-BD31-4B8C-83A1-F6EECF244321}">
                <p14:modId xmlns:p14="http://schemas.microsoft.com/office/powerpoint/2010/main" val="531181569"/>
              </p:ext>
            </p:extLst>
          </p:nvPr>
        </p:nvGraphicFramePr>
        <p:xfrm>
          <a:off x="246185" y="5505578"/>
          <a:ext cx="11860824" cy="1088327"/>
        </p:xfrm>
        <a:graphic>
          <a:graphicData uri="http://schemas.openxmlformats.org/drawingml/2006/table">
            <a:tbl>
              <a:tblPr firstRow="1" firstCol="1" bandRow="1">
                <a:tableStyleId>{5C22544A-7EE6-4342-B048-85BDC9FD1C3A}</a:tableStyleId>
              </a:tblPr>
              <a:tblGrid>
                <a:gridCol w="5930412">
                  <a:extLst>
                    <a:ext uri="{9D8B030D-6E8A-4147-A177-3AD203B41FA5}">
                      <a16:colId xmlns:a16="http://schemas.microsoft.com/office/drawing/2014/main" val="1064101692"/>
                    </a:ext>
                  </a:extLst>
                </a:gridCol>
                <a:gridCol w="5930412">
                  <a:extLst>
                    <a:ext uri="{9D8B030D-6E8A-4147-A177-3AD203B41FA5}">
                      <a16:colId xmlns:a16="http://schemas.microsoft.com/office/drawing/2014/main" val="958895622"/>
                    </a:ext>
                  </a:extLst>
                </a:gridCol>
              </a:tblGrid>
              <a:tr h="421005">
                <a:tc>
                  <a:txBody>
                    <a:bodyPr/>
                    <a:lstStyle/>
                    <a:p>
                      <a:pPr algn="ctr">
                        <a:lnSpc>
                          <a:spcPct val="107000"/>
                        </a:lnSpc>
                        <a:spcAft>
                          <a:spcPts val="800"/>
                        </a:spcAft>
                      </a:pPr>
                      <a:r>
                        <a:rPr lang="fr-FR" sz="4000">
                          <a:solidFill>
                            <a:srgbClr val="00B050"/>
                          </a:solidFill>
                          <a:effectLst/>
                          <a:latin typeface="Comic Sans MS" panose="030F0702030302020204" pitchFamily="66" charset="0"/>
                        </a:rPr>
                        <a:t>CH</a:t>
                      </a:r>
                      <a:r>
                        <a:rPr lang="fr-FR" sz="4000" baseline="-25000">
                          <a:solidFill>
                            <a:srgbClr val="00B050"/>
                          </a:solidFill>
                          <a:effectLst/>
                          <a:latin typeface="Comic Sans MS" panose="030F0702030302020204" pitchFamily="66" charset="0"/>
                        </a:rPr>
                        <a:t>3</a:t>
                      </a:r>
                      <a:r>
                        <a:rPr lang="fr-FR" sz="4000">
                          <a:solidFill>
                            <a:srgbClr val="00B050"/>
                          </a:solidFill>
                          <a:effectLst/>
                          <a:latin typeface="Comic Sans MS" panose="030F0702030302020204" pitchFamily="66" charset="0"/>
                        </a:rPr>
                        <a:t> </a:t>
                      </a:r>
                      <a:r>
                        <a:rPr lang="fr-FR" sz="4800">
                          <a:solidFill>
                            <a:srgbClr val="00B050"/>
                          </a:solidFill>
                          <a:effectLst/>
                          <a:latin typeface="Comic Sans MS" panose="030F0702030302020204" pitchFamily="66" charset="0"/>
                          <a:sym typeface="Symbol" panose="05050102010706020507" pitchFamily="18" charset="2"/>
                        </a:rPr>
                        <a:t></a:t>
                      </a:r>
                      <a:r>
                        <a:rPr lang="fr-FR" sz="4000">
                          <a:solidFill>
                            <a:srgbClr val="00B050"/>
                          </a:solidFill>
                          <a:effectLst/>
                          <a:latin typeface="Comic Sans MS" panose="030F0702030302020204" pitchFamily="66" charset="0"/>
                        </a:rPr>
                        <a:t> O </a:t>
                      </a:r>
                      <a:r>
                        <a:rPr lang="fr-FR" sz="4800">
                          <a:solidFill>
                            <a:srgbClr val="00B050"/>
                          </a:solidFill>
                          <a:effectLst/>
                          <a:latin typeface="Comic Sans MS" panose="030F0702030302020204" pitchFamily="66" charset="0"/>
                          <a:sym typeface="Symbol" panose="05050102010706020507" pitchFamily="18" charset="2"/>
                        </a:rPr>
                        <a:t></a:t>
                      </a:r>
                      <a:r>
                        <a:rPr lang="fr-FR" sz="4000">
                          <a:solidFill>
                            <a:srgbClr val="00B050"/>
                          </a:solidFill>
                          <a:effectLst/>
                          <a:latin typeface="Comic Sans MS" panose="030F0702030302020204" pitchFamily="66" charset="0"/>
                        </a:rPr>
                        <a:t> CH</a:t>
                      </a:r>
                      <a:r>
                        <a:rPr lang="fr-FR" sz="4000" baseline="-25000">
                          <a:solidFill>
                            <a:srgbClr val="00B050"/>
                          </a:solidFill>
                          <a:effectLst/>
                          <a:latin typeface="Comic Sans MS" panose="030F0702030302020204" pitchFamily="66" charset="0"/>
                        </a:rPr>
                        <a:t>3</a:t>
                      </a:r>
                      <a:endParaRPr lang="fr-FR" sz="3600">
                        <a:solidFill>
                          <a:srgbClr val="00B050"/>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lnSpc>
                          <a:spcPct val="107000"/>
                        </a:lnSpc>
                        <a:spcAft>
                          <a:spcPts val="800"/>
                        </a:spcAft>
                      </a:pPr>
                      <a:r>
                        <a:rPr lang="fr-FR" sz="4000" dirty="0">
                          <a:solidFill>
                            <a:srgbClr val="00B050"/>
                          </a:solidFill>
                          <a:effectLst/>
                          <a:latin typeface="Comic Sans MS" panose="030F0702030302020204" pitchFamily="66" charset="0"/>
                        </a:rPr>
                        <a:t>CH</a:t>
                      </a:r>
                      <a:r>
                        <a:rPr lang="fr-FR" sz="4000" baseline="-25000" dirty="0">
                          <a:solidFill>
                            <a:srgbClr val="00B050"/>
                          </a:solidFill>
                          <a:effectLst/>
                          <a:latin typeface="Comic Sans MS" panose="030F0702030302020204" pitchFamily="66" charset="0"/>
                        </a:rPr>
                        <a:t>3</a:t>
                      </a:r>
                      <a:r>
                        <a:rPr lang="fr-FR" sz="4000" dirty="0">
                          <a:solidFill>
                            <a:srgbClr val="00B050"/>
                          </a:solidFill>
                          <a:effectLst/>
                          <a:latin typeface="Comic Sans MS" panose="030F0702030302020204" pitchFamily="66" charset="0"/>
                        </a:rPr>
                        <a:t> </a:t>
                      </a:r>
                      <a:r>
                        <a:rPr lang="fr-FR" sz="4800" dirty="0">
                          <a:solidFill>
                            <a:srgbClr val="00B050"/>
                          </a:solidFill>
                          <a:effectLst/>
                          <a:latin typeface="Comic Sans MS" panose="030F0702030302020204" pitchFamily="66" charset="0"/>
                          <a:sym typeface="Symbol" panose="05050102010706020507" pitchFamily="18" charset="2"/>
                        </a:rPr>
                        <a:t></a:t>
                      </a:r>
                      <a:r>
                        <a:rPr lang="fr-FR" sz="4000" dirty="0">
                          <a:solidFill>
                            <a:srgbClr val="00B050"/>
                          </a:solidFill>
                          <a:effectLst/>
                          <a:latin typeface="Comic Sans MS" panose="030F0702030302020204" pitchFamily="66" charset="0"/>
                        </a:rPr>
                        <a:t> CH</a:t>
                      </a:r>
                      <a:r>
                        <a:rPr lang="fr-FR" sz="4000" baseline="-25000" dirty="0">
                          <a:solidFill>
                            <a:srgbClr val="00B050"/>
                          </a:solidFill>
                          <a:effectLst/>
                          <a:latin typeface="Comic Sans MS" panose="030F0702030302020204" pitchFamily="66" charset="0"/>
                        </a:rPr>
                        <a:t>2</a:t>
                      </a:r>
                      <a:r>
                        <a:rPr lang="fr-FR" sz="4000" dirty="0">
                          <a:solidFill>
                            <a:srgbClr val="00B050"/>
                          </a:solidFill>
                          <a:effectLst/>
                          <a:latin typeface="Comic Sans MS" panose="030F0702030302020204" pitchFamily="66" charset="0"/>
                        </a:rPr>
                        <a:t> </a:t>
                      </a:r>
                      <a:r>
                        <a:rPr lang="fr-FR" sz="4800" dirty="0">
                          <a:solidFill>
                            <a:srgbClr val="00B050"/>
                          </a:solidFill>
                          <a:effectLst/>
                          <a:latin typeface="Comic Sans MS" panose="030F0702030302020204" pitchFamily="66" charset="0"/>
                          <a:sym typeface="Symbol" panose="05050102010706020507" pitchFamily="18" charset="2"/>
                        </a:rPr>
                        <a:t></a:t>
                      </a:r>
                      <a:r>
                        <a:rPr lang="fr-FR" sz="4000" dirty="0">
                          <a:solidFill>
                            <a:srgbClr val="00B050"/>
                          </a:solidFill>
                          <a:effectLst/>
                          <a:latin typeface="Comic Sans MS" panose="030F0702030302020204" pitchFamily="66" charset="0"/>
                        </a:rPr>
                        <a:t> OH</a:t>
                      </a:r>
                      <a:endParaRPr lang="fr-FR" sz="3600" dirty="0">
                        <a:solidFill>
                          <a:srgbClr val="00B050"/>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56656020"/>
                  </a:ext>
                </a:extLst>
              </a:tr>
              <a:tr h="0">
                <a:tc>
                  <a:txBody>
                    <a:bodyPr/>
                    <a:lstStyle/>
                    <a:p>
                      <a:pPr algn="ctr">
                        <a:lnSpc>
                          <a:spcPct val="107000"/>
                        </a:lnSpc>
                        <a:spcAft>
                          <a:spcPts val="800"/>
                        </a:spcAft>
                      </a:pPr>
                      <a:r>
                        <a:rPr lang="fr-FR" sz="2400" dirty="0" err="1">
                          <a:solidFill>
                            <a:srgbClr val="00B050"/>
                          </a:solidFill>
                          <a:effectLst/>
                          <a:latin typeface="Comic Sans MS" panose="030F0702030302020204" pitchFamily="66" charset="0"/>
                        </a:rPr>
                        <a:t>Méthoxyméthane</a:t>
                      </a:r>
                      <a:endParaRPr lang="fr-FR" sz="2400" dirty="0">
                        <a:solidFill>
                          <a:srgbClr val="00B050"/>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lnSpc>
                          <a:spcPct val="107000"/>
                        </a:lnSpc>
                        <a:spcAft>
                          <a:spcPts val="800"/>
                        </a:spcAft>
                      </a:pPr>
                      <a:r>
                        <a:rPr lang="fr-FR" sz="2400" dirty="0">
                          <a:solidFill>
                            <a:srgbClr val="00B050"/>
                          </a:solidFill>
                          <a:effectLst/>
                          <a:latin typeface="Comic Sans MS" panose="030F0702030302020204" pitchFamily="66" charset="0"/>
                        </a:rPr>
                        <a:t>Ethanol</a:t>
                      </a:r>
                      <a:endParaRPr lang="fr-FR" sz="2400" dirty="0">
                        <a:solidFill>
                          <a:srgbClr val="00B050"/>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51762146"/>
                  </a:ext>
                </a:extLst>
              </a:tr>
            </a:tbl>
          </a:graphicData>
        </a:graphic>
      </p:graphicFrame>
    </p:spTree>
    <p:extLst>
      <p:ext uri="{BB962C8B-B14F-4D97-AF65-F5344CB8AC3E}">
        <p14:creationId xmlns:p14="http://schemas.microsoft.com/office/powerpoint/2010/main" val="29743747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B2CD7218-EB51-826E-7CD6-ECE0805A9ED1}"/>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3" name="ZoneTexte 2">
            <a:extLst>
              <a:ext uri="{FF2B5EF4-FFF2-40B4-BE49-F238E27FC236}">
                <a16:creationId xmlns:a16="http://schemas.microsoft.com/office/drawing/2014/main" id="{BB620C9C-BB6F-DF26-27EE-F6CA2DD06EA7}"/>
              </a:ext>
            </a:extLst>
          </p:cNvPr>
          <p:cNvSpPr txBox="1"/>
          <p:nvPr/>
        </p:nvSpPr>
        <p:spPr>
          <a:xfrm>
            <a:off x="-1464" y="6176528"/>
            <a:ext cx="12193464" cy="461665"/>
          </a:xfrm>
          <a:prstGeom prst="rect">
            <a:avLst/>
          </a:prstGeom>
          <a:noFill/>
        </p:spPr>
        <p:txBody>
          <a:bodyPr wrap="square">
            <a:spAutoFit/>
          </a:bodyPr>
          <a:lstStyle/>
          <a:p>
            <a:pPr algn="ctr"/>
            <a:r>
              <a:rPr lang="fr-FR" sz="2400" dirty="0">
                <a:effectLst/>
                <a:latin typeface="Comic Sans MS" panose="030F0702030302020204" pitchFamily="66" charset="0"/>
                <a:ea typeface="Calibri" panose="020F0502020204030204" pitchFamily="34" charset="0"/>
                <a:cs typeface="Times New Roman" panose="02020603050405020304" pitchFamily="18" charset="0"/>
              </a:rPr>
              <a:t>N-</a:t>
            </a:r>
            <a:r>
              <a:rPr lang="fr-FR" sz="2400" dirty="0" err="1">
                <a:effectLst/>
                <a:latin typeface="Comic Sans MS" panose="030F0702030302020204" pitchFamily="66" charset="0"/>
                <a:ea typeface="Calibri" panose="020F0502020204030204" pitchFamily="34" charset="0"/>
                <a:cs typeface="Times New Roman" panose="02020603050405020304" pitchFamily="18" charset="0"/>
              </a:rPr>
              <a:t>Méthyléthanamide</a:t>
            </a:r>
            <a:endParaRPr lang="fr-FR" sz="2400" dirty="0"/>
          </a:p>
        </p:txBody>
      </p:sp>
      <p:pic>
        <p:nvPicPr>
          <p:cNvPr id="4" name="Image 3">
            <a:extLst>
              <a:ext uri="{FF2B5EF4-FFF2-40B4-BE49-F238E27FC236}">
                <a16:creationId xmlns:a16="http://schemas.microsoft.com/office/drawing/2014/main" id="{BF26FC79-ABD5-3BE3-901D-6F817245EEEE}"/>
              </a:ext>
            </a:extLst>
          </p:cNvPr>
          <p:cNvPicPr>
            <a:picLocks noChangeAspect="1"/>
          </p:cNvPicPr>
          <p:nvPr/>
        </p:nvPicPr>
        <p:blipFill>
          <a:blip r:embed="rId2"/>
          <a:stretch>
            <a:fillRect/>
          </a:stretch>
        </p:blipFill>
        <p:spPr>
          <a:xfrm>
            <a:off x="953733" y="602811"/>
            <a:ext cx="10284534" cy="5038853"/>
          </a:xfrm>
          <a:prstGeom prst="rect">
            <a:avLst/>
          </a:prstGeom>
        </p:spPr>
      </p:pic>
      <p:sp>
        <p:nvSpPr>
          <p:cNvPr id="5" name="Rectangle 2">
            <a:extLst>
              <a:ext uri="{FF2B5EF4-FFF2-40B4-BE49-F238E27FC236}">
                <a16:creationId xmlns:a16="http://schemas.microsoft.com/office/drawing/2014/main" id="{24C3D005-6540-29E9-43DF-1EFEEA57ACD7}"/>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6" name="Objet 5">
            <a:extLst>
              <a:ext uri="{FF2B5EF4-FFF2-40B4-BE49-F238E27FC236}">
                <a16:creationId xmlns:a16="http://schemas.microsoft.com/office/drawing/2014/main" id="{B5060965-A01F-5975-B9D4-C27E5A7B1246}"/>
              </a:ext>
            </a:extLst>
          </p:cNvPr>
          <p:cNvGraphicFramePr>
            <a:graphicFrameLocks noChangeAspect="1"/>
          </p:cNvGraphicFramePr>
          <p:nvPr/>
        </p:nvGraphicFramePr>
        <p:xfrm>
          <a:off x="3710688" y="1548414"/>
          <a:ext cx="2384580" cy="1573823"/>
        </p:xfrm>
        <a:graphic>
          <a:graphicData uri="http://schemas.openxmlformats.org/presentationml/2006/ole">
            <mc:AlternateContent xmlns:mc="http://schemas.openxmlformats.org/markup-compatibility/2006">
              <mc:Choice xmlns:v="urn:schemas-microsoft-com:vml" Requires="v">
                <p:oleObj name="CS ChemDraw Drawing" r:id="rId3" imgW="1348358" imgH="892765" progId="ChemDraw.Document.6.0">
                  <p:embed/>
                </p:oleObj>
              </mc:Choice>
              <mc:Fallback>
                <p:oleObj name="CS ChemDraw Drawing" r:id="rId3" imgW="1348358" imgH="892765" progId="ChemDraw.Document.6.0">
                  <p:embed/>
                  <p:pic>
                    <p:nvPicPr>
                      <p:cNvPr id="6" name="Objet 5">
                        <a:extLst>
                          <a:ext uri="{FF2B5EF4-FFF2-40B4-BE49-F238E27FC236}">
                            <a16:creationId xmlns:a16="http://schemas.microsoft.com/office/drawing/2014/main" id="{B5060965-A01F-5975-B9D4-C27E5A7B1246}"/>
                          </a:ext>
                        </a:extLst>
                      </p:cNvPr>
                      <p:cNvPicPr>
                        <a:picLocks noChangeAspect="1" noChangeArrowheads="1"/>
                      </p:cNvPicPr>
                      <p:nvPr/>
                    </p:nvPicPr>
                    <p:blipFill>
                      <a:blip r:embed="rId4"/>
                      <a:srcRect/>
                      <a:stretch>
                        <a:fillRect/>
                      </a:stretch>
                    </p:blipFill>
                    <p:spPr bwMode="auto">
                      <a:xfrm>
                        <a:off x="3710688" y="1548414"/>
                        <a:ext cx="2384580" cy="1573823"/>
                      </a:xfrm>
                      <a:prstGeom prst="rect">
                        <a:avLst/>
                      </a:prstGeom>
                      <a:noFill/>
                    </p:spPr>
                  </p:pic>
                </p:oleObj>
              </mc:Fallback>
            </mc:AlternateContent>
          </a:graphicData>
        </a:graphic>
      </p:graphicFrame>
      <p:sp>
        <p:nvSpPr>
          <p:cNvPr id="7" name="ZoneTexte 6">
            <a:extLst>
              <a:ext uri="{FF2B5EF4-FFF2-40B4-BE49-F238E27FC236}">
                <a16:creationId xmlns:a16="http://schemas.microsoft.com/office/drawing/2014/main" id="{FD9472DA-41A3-73A3-C013-EF253A53FFE6}"/>
              </a:ext>
            </a:extLst>
          </p:cNvPr>
          <p:cNvSpPr txBox="1"/>
          <p:nvPr/>
        </p:nvSpPr>
        <p:spPr>
          <a:xfrm>
            <a:off x="3350662" y="3195436"/>
            <a:ext cx="1106916" cy="461665"/>
          </a:xfrm>
          <a:prstGeom prst="rect">
            <a:avLst/>
          </a:prstGeom>
          <a:noFill/>
        </p:spPr>
        <p:txBody>
          <a:bodyPr wrap="square">
            <a:spAutoFit/>
          </a:bodyPr>
          <a:lstStyle/>
          <a:p>
            <a:r>
              <a:rPr lang="fr-FR" sz="2400" dirty="0" err="1">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rPr>
              <a:t>C</a:t>
            </a:r>
            <a:r>
              <a:rPr lang="fr-FR" sz="2400" baseline="-25000" dirty="0" err="1">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rPr>
              <a:t>tét</a:t>
            </a:r>
            <a:r>
              <a:rPr lang="fr-FR" sz="2400" dirty="0">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rPr>
              <a:t>-H</a:t>
            </a:r>
            <a:endParaRPr lang="fr-FR" sz="2400" dirty="0">
              <a:solidFill>
                <a:schemeClr val="bg1"/>
              </a:solidFill>
            </a:endParaRPr>
          </a:p>
        </p:txBody>
      </p:sp>
      <p:sp>
        <p:nvSpPr>
          <p:cNvPr id="8" name="Zone de texte 66">
            <a:extLst>
              <a:ext uri="{FF2B5EF4-FFF2-40B4-BE49-F238E27FC236}">
                <a16:creationId xmlns:a16="http://schemas.microsoft.com/office/drawing/2014/main" id="{F4031FC4-5737-4B0E-4740-E1737A0BA0F8}"/>
              </a:ext>
            </a:extLst>
          </p:cNvPr>
          <p:cNvSpPr txBox="1"/>
          <p:nvPr/>
        </p:nvSpPr>
        <p:spPr>
          <a:xfrm>
            <a:off x="2962380" y="3657101"/>
            <a:ext cx="889320" cy="431711"/>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gn="ctr">
              <a:lnSpc>
                <a:spcPct val="107000"/>
              </a:lnSpc>
              <a:spcAft>
                <a:spcPts val="800"/>
              </a:spcAft>
            </a:pPr>
            <a:r>
              <a:rPr lang="fr-FR" sz="2400">
                <a:effectLst/>
                <a:latin typeface="Comic Sans MS" panose="030F0702030302020204" pitchFamily="66" charset="0"/>
                <a:ea typeface="Calibri" panose="020F0502020204030204" pitchFamily="34" charset="0"/>
                <a:cs typeface="Times New Roman" panose="02020603050405020304" pitchFamily="18" charset="0"/>
              </a:rPr>
              <a:t>N-H</a:t>
            </a:r>
            <a:endParaRPr lang="fr-FR" sz="3200" dirty="0">
              <a:effectLst/>
              <a:ea typeface="Calibri" panose="020F0502020204030204" pitchFamily="34" charset="0"/>
              <a:cs typeface="Times New Roman" panose="02020603050405020304" pitchFamily="18" charset="0"/>
            </a:endParaRPr>
          </a:p>
        </p:txBody>
      </p:sp>
      <p:sp>
        <p:nvSpPr>
          <p:cNvPr id="9" name="Zone de texte 66">
            <a:extLst>
              <a:ext uri="{FF2B5EF4-FFF2-40B4-BE49-F238E27FC236}">
                <a16:creationId xmlns:a16="http://schemas.microsoft.com/office/drawing/2014/main" id="{FCF699F4-12EB-867A-61D9-F7C3D7A1F2A8}"/>
              </a:ext>
            </a:extLst>
          </p:cNvPr>
          <p:cNvSpPr txBox="1"/>
          <p:nvPr/>
        </p:nvSpPr>
        <p:spPr>
          <a:xfrm>
            <a:off x="4176349" y="4588440"/>
            <a:ext cx="2269882" cy="431711"/>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gn="ctr">
              <a:lnSpc>
                <a:spcPct val="107000"/>
              </a:lnSpc>
              <a:spcAft>
                <a:spcPts val="800"/>
              </a:spcAft>
            </a:pPr>
            <a:r>
              <a:rPr lang="fr-FR" sz="2400" dirty="0">
                <a:effectLst/>
                <a:latin typeface="Comic Sans MS" panose="030F0702030302020204" pitchFamily="66" charset="0"/>
                <a:ea typeface="Calibri" panose="020F0502020204030204" pitchFamily="34" charset="0"/>
                <a:cs typeface="Times New Roman" panose="02020603050405020304" pitchFamily="18" charset="0"/>
              </a:rPr>
              <a:t>C=</a:t>
            </a:r>
            <a:r>
              <a:rPr lang="fr-FR" sz="2400" dirty="0" err="1">
                <a:effectLst/>
                <a:latin typeface="Comic Sans MS" panose="030F0702030302020204" pitchFamily="66" charset="0"/>
                <a:ea typeface="Calibri" panose="020F0502020204030204" pitchFamily="34" charset="0"/>
                <a:cs typeface="Times New Roman" panose="02020603050405020304" pitchFamily="18" charset="0"/>
              </a:rPr>
              <a:t>O</a:t>
            </a:r>
            <a:r>
              <a:rPr lang="fr-FR" sz="2400" baseline="-25000" dirty="0" err="1">
                <a:latin typeface="Comic Sans MS" panose="030F0702030302020204" pitchFamily="66" charset="0"/>
                <a:ea typeface="Calibri" panose="020F0502020204030204" pitchFamily="34" charset="0"/>
                <a:cs typeface="Times New Roman" panose="02020603050405020304" pitchFamily="18" charset="0"/>
              </a:rPr>
              <a:t>aldéhyde</a:t>
            </a:r>
            <a:r>
              <a:rPr lang="fr-FR" sz="2400" baseline="-25000" dirty="0">
                <a:latin typeface="Comic Sans MS" panose="030F0702030302020204" pitchFamily="66" charset="0"/>
                <a:ea typeface="Calibri" panose="020F0502020204030204" pitchFamily="34" charset="0"/>
                <a:cs typeface="Times New Roman" panose="02020603050405020304" pitchFamily="18" charset="0"/>
              </a:rPr>
              <a:t>-cétone</a:t>
            </a:r>
            <a:endParaRPr lang="fr-FR" sz="32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7579472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B2CD7218-EB51-826E-7CD6-ECE0805A9ED1}"/>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3" name="ZoneTexte 2">
            <a:extLst>
              <a:ext uri="{FF2B5EF4-FFF2-40B4-BE49-F238E27FC236}">
                <a16:creationId xmlns:a16="http://schemas.microsoft.com/office/drawing/2014/main" id="{3BC015F1-7FEA-16E2-42AF-B870BA6CE985}"/>
              </a:ext>
            </a:extLst>
          </p:cNvPr>
          <p:cNvSpPr txBox="1"/>
          <p:nvPr/>
        </p:nvSpPr>
        <p:spPr>
          <a:xfrm>
            <a:off x="-1464" y="0"/>
            <a:ext cx="12193464" cy="584775"/>
          </a:xfrm>
          <a:prstGeom prst="rect">
            <a:avLst/>
          </a:prstGeom>
          <a:noFill/>
        </p:spPr>
        <p:txBody>
          <a:bodyPr wrap="square">
            <a:spAutoFit/>
          </a:bodyPr>
          <a:lstStyle/>
          <a:p>
            <a:pPr algn="ctr"/>
            <a:r>
              <a:rPr lang="fr-FR" sz="3200" b="1" dirty="0">
                <a:solidFill>
                  <a:srgbClr val="FF0000"/>
                </a:solidFill>
                <a:effectLst/>
                <a:latin typeface="Comic Sans MS" panose="030F0702030302020204" pitchFamily="66" charset="0"/>
                <a:ea typeface="Calibri" panose="020F0502020204030204" pitchFamily="34" charset="0"/>
                <a:cs typeface="Times New Roman" panose="02020603050405020304" pitchFamily="18" charset="0"/>
              </a:rPr>
              <a:t>Bande C-O</a:t>
            </a:r>
            <a:endParaRPr lang="fr-FR" sz="3200" dirty="0"/>
          </a:p>
        </p:txBody>
      </p:sp>
      <p:sp>
        <p:nvSpPr>
          <p:cNvPr id="5" name="ZoneTexte 4">
            <a:extLst>
              <a:ext uri="{FF2B5EF4-FFF2-40B4-BE49-F238E27FC236}">
                <a16:creationId xmlns:a16="http://schemas.microsoft.com/office/drawing/2014/main" id="{4751064D-F18D-3402-C0BB-29D5530BE21F}"/>
              </a:ext>
            </a:extLst>
          </p:cNvPr>
          <p:cNvSpPr txBox="1"/>
          <p:nvPr/>
        </p:nvSpPr>
        <p:spPr>
          <a:xfrm>
            <a:off x="0" y="629503"/>
            <a:ext cx="12194196" cy="1362104"/>
          </a:xfrm>
          <a:prstGeom prst="rect">
            <a:avLst/>
          </a:prstGeom>
          <a:noFill/>
        </p:spPr>
        <p:txBody>
          <a:bodyPr wrap="square">
            <a:spAutoFit/>
          </a:bodyPr>
          <a:lstStyle/>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Times New Roman" panose="02020603050405020304" pitchFamily="18" charset="0"/>
              </a:rPr>
              <a:t>La liaison C-O est présente dans les acides carboxyliques, alcools etc.</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Times New Roman" panose="02020603050405020304" pitchFamily="18" charset="0"/>
              </a:rPr>
              <a:t>La position de la bande d'absorption dépend du type de fonction. Sa bande se situe entre 1050 et 1450cm</a:t>
            </a:r>
            <a:r>
              <a:rPr lang="fr-FR" sz="2400" baseline="30000" dirty="0">
                <a:effectLst/>
                <a:latin typeface="Comic Sans MS" panose="030F0702030302020204" pitchFamily="66" charset="0"/>
                <a:ea typeface="Calibri" panose="020F0502020204030204" pitchFamily="34" charset="0"/>
                <a:cs typeface="Times New Roman" panose="02020603050405020304" pitchFamily="18" charset="0"/>
              </a:rPr>
              <a:t>-1</a:t>
            </a:r>
            <a:r>
              <a:rPr lang="fr-FR" sz="2400" dirty="0">
                <a:effectLst/>
                <a:latin typeface="Comic Sans MS" panose="030F0702030302020204" pitchFamily="66" charset="0"/>
                <a:ea typeface="Calibri" panose="020F0502020204030204" pitchFamily="34" charset="0"/>
                <a:cs typeface="Times New Roman" panose="02020603050405020304" pitchFamily="18" charset="0"/>
              </a:rPr>
              <a:t>.</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ZoneTexte 6">
            <a:extLst>
              <a:ext uri="{FF2B5EF4-FFF2-40B4-BE49-F238E27FC236}">
                <a16:creationId xmlns:a16="http://schemas.microsoft.com/office/drawing/2014/main" id="{0340979B-36EF-F782-AECD-193D5D9BB08B}"/>
              </a:ext>
            </a:extLst>
          </p:cNvPr>
          <p:cNvSpPr txBox="1"/>
          <p:nvPr/>
        </p:nvSpPr>
        <p:spPr>
          <a:xfrm>
            <a:off x="-1464" y="6154588"/>
            <a:ext cx="12193464" cy="461665"/>
          </a:xfrm>
          <a:prstGeom prst="rect">
            <a:avLst/>
          </a:prstGeom>
          <a:noFill/>
        </p:spPr>
        <p:txBody>
          <a:bodyPr wrap="square">
            <a:spAutoFit/>
          </a:bodyPr>
          <a:lstStyle/>
          <a:p>
            <a:pPr algn="ctr"/>
            <a:r>
              <a:rPr lang="fr-FR" sz="2400" dirty="0">
                <a:effectLst/>
                <a:latin typeface="Comic Sans MS" panose="030F0702030302020204" pitchFamily="66" charset="0"/>
                <a:ea typeface="Calibri" panose="020F0502020204030204" pitchFamily="34" charset="0"/>
                <a:cs typeface="Times New Roman" panose="02020603050405020304" pitchFamily="18" charset="0"/>
              </a:rPr>
              <a:t>Acide éthanoïque</a:t>
            </a:r>
            <a:endParaRPr lang="fr-FR" sz="2400" dirty="0"/>
          </a:p>
        </p:txBody>
      </p:sp>
      <p:pic>
        <p:nvPicPr>
          <p:cNvPr id="8" name="Image 7" descr="Une image contenant texte, différent&#10;&#10;Description générée automatiquement">
            <a:extLst>
              <a:ext uri="{FF2B5EF4-FFF2-40B4-BE49-F238E27FC236}">
                <a16:creationId xmlns:a16="http://schemas.microsoft.com/office/drawing/2014/main" id="{9864E6C3-F903-4D83-7738-D065D082BA98}"/>
              </a:ext>
            </a:extLst>
          </p:cNvPr>
          <p:cNvPicPr>
            <a:picLocks noChangeAspect="1"/>
          </p:cNvPicPr>
          <p:nvPr/>
        </p:nvPicPr>
        <p:blipFill>
          <a:blip r:embed="rId2"/>
          <a:stretch>
            <a:fillRect/>
          </a:stretch>
        </p:blipFill>
        <p:spPr>
          <a:xfrm>
            <a:off x="1794195" y="1991607"/>
            <a:ext cx="8602145" cy="4162981"/>
          </a:xfrm>
          <a:prstGeom prst="rect">
            <a:avLst/>
          </a:prstGeom>
        </p:spPr>
      </p:pic>
      <p:sp>
        <p:nvSpPr>
          <p:cNvPr id="9" name="Rectangle 2">
            <a:extLst>
              <a:ext uri="{FF2B5EF4-FFF2-40B4-BE49-F238E27FC236}">
                <a16:creationId xmlns:a16="http://schemas.microsoft.com/office/drawing/2014/main" id="{BF70A0FB-8CDA-AE73-4F90-573F87BA6BCD}"/>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10" name="Objet 9">
            <a:extLst>
              <a:ext uri="{FF2B5EF4-FFF2-40B4-BE49-F238E27FC236}">
                <a16:creationId xmlns:a16="http://schemas.microsoft.com/office/drawing/2014/main" id="{60E49B83-6F0B-AF18-DA10-C04AC6E14A28}"/>
              </a:ext>
            </a:extLst>
          </p:cNvPr>
          <p:cNvGraphicFramePr>
            <a:graphicFrameLocks noChangeAspect="1"/>
          </p:cNvGraphicFramePr>
          <p:nvPr/>
        </p:nvGraphicFramePr>
        <p:xfrm>
          <a:off x="3839155" y="2646033"/>
          <a:ext cx="1749425" cy="1276350"/>
        </p:xfrm>
        <a:graphic>
          <a:graphicData uri="http://schemas.openxmlformats.org/presentationml/2006/ole">
            <mc:AlternateContent xmlns:mc="http://schemas.openxmlformats.org/markup-compatibility/2006">
              <mc:Choice xmlns:v="urn:schemas-microsoft-com:vml" Requires="v">
                <p:oleObj name="CS ChemDraw Drawing" r:id="rId3" imgW="952016" imgH="700802" progId="ChemDraw.Document.6.0">
                  <p:embed/>
                </p:oleObj>
              </mc:Choice>
              <mc:Fallback>
                <p:oleObj name="CS ChemDraw Drawing" r:id="rId3" imgW="952016" imgH="700802" progId="ChemDraw.Document.6.0">
                  <p:embed/>
                  <p:pic>
                    <p:nvPicPr>
                      <p:cNvPr id="10" name="Objet 9">
                        <a:extLst>
                          <a:ext uri="{FF2B5EF4-FFF2-40B4-BE49-F238E27FC236}">
                            <a16:creationId xmlns:a16="http://schemas.microsoft.com/office/drawing/2014/main" id="{60E49B83-6F0B-AF18-DA10-C04AC6E14A28}"/>
                          </a:ext>
                        </a:extLst>
                      </p:cNvPr>
                      <p:cNvPicPr>
                        <a:picLocks noChangeAspect="1" noChangeArrowheads="1"/>
                      </p:cNvPicPr>
                      <p:nvPr/>
                    </p:nvPicPr>
                    <p:blipFill>
                      <a:blip r:embed="rId4"/>
                      <a:srcRect/>
                      <a:stretch>
                        <a:fillRect/>
                      </a:stretch>
                    </p:blipFill>
                    <p:spPr bwMode="auto">
                      <a:xfrm>
                        <a:off x="3839155" y="2646033"/>
                        <a:ext cx="1749425" cy="1276350"/>
                      </a:xfrm>
                      <a:prstGeom prst="rect">
                        <a:avLst/>
                      </a:prstGeom>
                      <a:noFill/>
                    </p:spPr>
                  </p:pic>
                </p:oleObj>
              </mc:Fallback>
            </mc:AlternateContent>
          </a:graphicData>
        </a:graphic>
      </p:graphicFrame>
      <p:sp>
        <p:nvSpPr>
          <p:cNvPr id="11" name="ZoneTexte 10">
            <a:extLst>
              <a:ext uri="{FF2B5EF4-FFF2-40B4-BE49-F238E27FC236}">
                <a16:creationId xmlns:a16="http://schemas.microsoft.com/office/drawing/2014/main" id="{DE3D6D79-75FF-7E6B-4CA1-49B9DB28C37C}"/>
              </a:ext>
            </a:extLst>
          </p:cNvPr>
          <p:cNvSpPr txBox="1"/>
          <p:nvPr/>
        </p:nvSpPr>
        <p:spPr>
          <a:xfrm>
            <a:off x="3839155" y="4527848"/>
            <a:ext cx="1106916" cy="461665"/>
          </a:xfrm>
          <a:prstGeom prst="rect">
            <a:avLst/>
          </a:prstGeom>
          <a:noFill/>
        </p:spPr>
        <p:txBody>
          <a:bodyPr wrap="square">
            <a:spAutoFit/>
          </a:bodyPr>
          <a:lstStyle/>
          <a:p>
            <a:r>
              <a:rPr lang="fr-FR" sz="2400" dirty="0" err="1">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rPr>
              <a:t>C</a:t>
            </a:r>
            <a:r>
              <a:rPr lang="fr-FR" sz="2400" baseline="-25000" dirty="0" err="1">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rPr>
              <a:t>tét</a:t>
            </a:r>
            <a:r>
              <a:rPr lang="fr-FR" sz="2400" dirty="0">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rPr>
              <a:t>-H</a:t>
            </a:r>
            <a:endParaRPr lang="fr-FR" sz="2400" dirty="0">
              <a:solidFill>
                <a:schemeClr val="bg1"/>
              </a:solidFill>
            </a:endParaRPr>
          </a:p>
        </p:txBody>
      </p:sp>
      <p:sp>
        <p:nvSpPr>
          <p:cNvPr id="12" name="Zone de texte 78">
            <a:extLst>
              <a:ext uri="{FF2B5EF4-FFF2-40B4-BE49-F238E27FC236}">
                <a16:creationId xmlns:a16="http://schemas.microsoft.com/office/drawing/2014/main" id="{20C1A2FA-52C4-85CE-8873-5F7120A07DA4}"/>
              </a:ext>
            </a:extLst>
          </p:cNvPr>
          <p:cNvSpPr txBox="1"/>
          <p:nvPr/>
        </p:nvSpPr>
        <p:spPr>
          <a:xfrm>
            <a:off x="3010965" y="4962251"/>
            <a:ext cx="2593729" cy="537911"/>
          </a:xfrm>
          <a:prstGeom prst="rect">
            <a:avLst/>
          </a:prstGeom>
          <a:noFill/>
          <a:ln w="6350">
            <a:noFill/>
          </a:ln>
          <a:effectLst/>
        </p:spPr>
        <p:txBody>
          <a:bodyPr rot="0" spcFirstLastPara="0" vert="horz" wrap="square" lIns="0" tIns="0" rIns="0" bIns="0" numCol="1" spcCol="0" rtlCol="0" fromWordArt="0" anchor="t" anchorCtr="0" forceAA="0" compatLnSpc="1">
            <a:prstTxWarp prst="textNoShape">
              <a:avLst/>
            </a:prstTxWarp>
            <a:noAutofit/>
          </a:bodyPr>
          <a:lstStyle/>
          <a:p>
            <a:pPr algn="ctr">
              <a:lnSpc>
                <a:spcPct val="107000"/>
              </a:lnSpc>
              <a:spcAft>
                <a:spcPts val="800"/>
              </a:spcAft>
            </a:pPr>
            <a:r>
              <a:rPr lang="fr-FR" sz="2400" dirty="0">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rPr>
              <a:t>O-</a:t>
            </a:r>
            <a:r>
              <a:rPr lang="fr-FR" sz="2400" dirty="0" err="1">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rPr>
              <a:t>H</a:t>
            </a:r>
            <a:r>
              <a:rPr lang="fr-FR" sz="2400" baseline="-25000" dirty="0" err="1">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rPr>
              <a:t>acide</a:t>
            </a:r>
            <a:r>
              <a:rPr lang="fr-FR" sz="2400" baseline="-25000" dirty="0">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rPr>
              <a:t> carboxylique</a:t>
            </a:r>
            <a:endParaRPr lang="fr-FR"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Zone de texte 66">
            <a:extLst>
              <a:ext uri="{FF2B5EF4-FFF2-40B4-BE49-F238E27FC236}">
                <a16:creationId xmlns:a16="http://schemas.microsoft.com/office/drawing/2014/main" id="{6CB690CB-1F9A-02CB-7A1A-9B360BE81B21}"/>
              </a:ext>
            </a:extLst>
          </p:cNvPr>
          <p:cNvSpPr txBox="1"/>
          <p:nvPr/>
        </p:nvSpPr>
        <p:spPr>
          <a:xfrm>
            <a:off x="7460435" y="5284306"/>
            <a:ext cx="1129649" cy="431711"/>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gn="ctr">
              <a:lnSpc>
                <a:spcPct val="107000"/>
              </a:lnSpc>
              <a:spcAft>
                <a:spcPts val="800"/>
              </a:spcAft>
            </a:pPr>
            <a:r>
              <a:rPr lang="fr-FR" sz="2400" dirty="0" err="1">
                <a:effectLst/>
                <a:latin typeface="Comic Sans MS" panose="030F0702030302020204" pitchFamily="66" charset="0"/>
                <a:ea typeface="Calibri" panose="020F0502020204030204" pitchFamily="34" charset="0"/>
                <a:cs typeface="Times New Roman" panose="02020603050405020304" pitchFamily="18" charset="0"/>
              </a:rPr>
              <a:t>C</a:t>
            </a:r>
            <a:r>
              <a:rPr lang="fr-FR" sz="2400" baseline="-25000" dirty="0" err="1">
                <a:latin typeface="Comic Sans MS" panose="030F0702030302020204" pitchFamily="66" charset="0"/>
                <a:ea typeface="Calibri" panose="020F0502020204030204" pitchFamily="34" charset="0"/>
                <a:cs typeface="Times New Roman" panose="02020603050405020304" pitchFamily="18" charset="0"/>
              </a:rPr>
              <a:t>tri</a:t>
            </a:r>
            <a:r>
              <a:rPr lang="fr-FR" sz="2400" dirty="0">
                <a:effectLst/>
                <a:latin typeface="Comic Sans MS" panose="030F0702030302020204" pitchFamily="66" charset="0"/>
                <a:ea typeface="Calibri" panose="020F0502020204030204" pitchFamily="34" charset="0"/>
                <a:cs typeface="Times New Roman" panose="02020603050405020304" pitchFamily="18" charset="0"/>
              </a:rPr>
              <a:t>-O</a:t>
            </a:r>
            <a:endParaRPr lang="fr-FR" sz="3200" dirty="0">
              <a:effectLst/>
              <a:ea typeface="Calibri" panose="020F0502020204030204" pitchFamily="34" charset="0"/>
              <a:cs typeface="Times New Roman" panose="02020603050405020304" pitchFamily="18" charset="0"/>
            </a:endParaRPr>
          </a:p>
        </p:txBody>
      </p:sp>
      <p:sp>
        <p:nvSpPr>
          <p:cNvPr id="14" name="Zone de texte 66">
            <a:extLst>
              <a:ext uri="{FF2B5EF4-FFF2-40B4-BE49-F238E27FC236}">
                <a16:creationId xmlns:a16="http://schemas.microsoft.com/office/drawing/2014/main" id="{144C6839-3191-6B74-1959-03B160B86300}"/>
              </a:ext>
            </a:extLst>
          </p:cNvPr>
          <p:cNvSpPr txBox="1"/>
          <p:nvPr/>
        </p:nvSpPr>
        <p:spPr>
          <a:xfrm>
            <a:off x="6281627" y="5411832"/>
            <a:ext cx="1178808" cy="431711"/>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gn="ctr">
              <a:lnSpc>
                <a:spcPct val="107000"/>
              </a:lnSpc>
              <a:spcAft>
                <a:spcPts val="800"/>
              </a:spcAft>
            </a:pPr>
            <a:r>
              <a:rPr lang="fr-FR" sz="2400" dirty="0">
                <a:effectLst/>
                <a:latin typeface="Comic Sans MS" panose="030F0702030302020204" pitchFamily="66" charset="0"/>
                <a:ea typeface="Calibri" panose="020F0502020204030204" pitchFamily="34" charset="0"/>
                <a:cs typeface="Times New Roman" panose="02020603050405020304" pitchFamily="18" charset="0"/>
              </a:rPr>
              <a:t>C=</a:t>
            </a:r>
            <a:r>
              <a:rPr lang="fr-FR" sz="2400" dirty="0" err="1">
                <a:effectLst/>
                <a:latin typeface="Comic Sans MS" panose="030F0702030302020204" pitchFamily="66" charset="0"/>
                <a:ea typeface="Calibri" panose="020F0502020204030204" pitchFamily="34" charset="0"/>
                <a:cs typeface="Times New Roman" panose="02020603050405020304" pitchFamily="18" charset="0"/>
              </a:rPr>
              <a:t>O</a:t>
            </a:r>
            <a:r>
              <a:rPr lang="fr-FR" sz="2400" baseline="-25000" dirty="0" err="1">
                <a:latin typeface="Comic Sans MS" panose="030F0702030302020204" pitchFamily="66" charset="0"/>
                <a:ea typeface="Calibri" panose="020F0502020204030204" pitchFamily="34" charset="0"/>
                <a:cs typeface="Times New Roman" panose="02020603050405020304" pitchFamily="18" charset="0"/>
              </a:rPr>
              <a:t>acide</a:t>
            </a:r>
            <a:endParaRPr lang="fr-FR" sz="32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1819755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B2CD7218-EB51-826E-7CD6-ECE0805A9ED1}"/>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3" name="ZoneTexte 2">
            <a:extLst>
              <a:ext uri="{FF2B5EF4-FFF2-40B4-BE49-F238E27FC236}">
                <a16:creationId xmlns:a16="http://schemas.microsoft.com/office/drawing/2014/main" id="{DCFBD2E6-6442-8E56-4CF2-98583C4AE234}"/>
              </a:ext>
            </a:extLst>
          </p:cNvPr>
          <p:cNvSpPr txBox="1"/>
          <p:nvPr/>
        </p:nvSpPr>
        <p:spPr>
          <a:xfrm>
            <a:off x="-1464" y="0"/>
            <a:ext cx="12193464" cy="584775"/>
          </a:xfrm>
          <a:prstGeom prst="rect">
            <a:avLst/>
          </a:prstGeom>
          <a:noFill/>
        </p:spPr>
        <p:txBody>
          <a:bodyPr wrap="square">
            <a:spAutoFit/>
          </a:bodyPr>
          <a:lstStyle/>
          <a:p>
            <a:pPr algn="ctr"/>
            <a:r>
              <a:rPr lang="fr-FR" sz="3200" b="1" dirty="0">
                <a:solidFill>
                  <a:srgbClr val="FF0000"/>
                </a:solidFill>
                <a:effectLst/>
                <a:latin typeface="Comic Sans MS" panose="030F0702030302020204" pitchFamily="66" charset="0"/>
                <a:ea typeface="Calibri" panose="020F0502020204030204" pitchFamily="34" charset="0"/>
                <a:cs typeface="Times New Roman" panose="02020603050405020304" pitchFamily="18" charset="0"/>
              </a:rPr>
              <a:t>Bande N-H</a:t>
            </a:r>
            <a:endParaRPr lang="fr-FR" sz="3200" dirty="0"/>
          </a:p>
        </p:txBody>
      </p:sp>
      <p:sp>
        <p:nvSpPr>
          <p:cNvPr id="5" name="ZoneTexte 4">
            <a:extLst>
              <a:ext uri="{FF2B5EF4-FFF2-40B4-BE49-F238E27FC236}">
                <a16:creationId xmlns:a16="http://schemas.microsoft.com/office/drawing/2014/main" id="{374D5536-C705-0C2D-51AF-1E65D7130959}"/>
              </a:ext>
            </a:extLst>
          </p:cNvPr>
          <p:cNvSpPr txBox="1"/>
          <p:nvPr/>
        </p:nvSpPr>
        <p:spPr>
          <a:xfrm>
            <a:off x="-1464" y="461687"/>
            <a:ext cx="12193464" cy="1757276"/>
          </a:xfrm>
          <a:prstGeom prst="rect">
            <a:avLst/>
          </a:prstGeom>
          <a:noFill/>
        </p:spPr>
        <p:txBody>
          <a:bodyPr wrap="square">
            <a:spAutoFit/>
          </a:bodyPr>
          <a:lstStyle/>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Times New Roman" panose="02020603050405020304" pitchFamily="18" charset="0"/>
              </a:rPr>
              <a:t>La liaison N-H est présente dans les amines et amides etc. La position de la bande d'absorption dépend du type de fonction. Sa bande se situe entre 3100 et 3500cm</a:t>
            </a:r>
            <a:r>
              <a:rPr lang="fr-FR" sz="2400" baseline="30000" dirty="0">
                <a:effectLst/>
                <a:latin typeface="Comic Sans MS" panose="030F0702030302020204" pitchFamily="66" charset="0"/>
                <a:ea typeface="Calibri" panose="020F0502020204030204" pitchFamily="34" charset="0"/>
                <a:cs typeface="Times New Roman" panose="02020603050405020304" pitchFamily="18" charset="0"/>
              </a:rPr>
              <a:t>-1</a:t>
            </a:r>
            <a:r>
              <a:rPr lang="fr-FR" sz="2400" dirty="0">
                <a:effectLst/>
                <a:latin typeface="Comic Sans MS" panose="030F0702030302020204" pitchFamily="66" charset="0"/>
                <a:ea typeface="Calibri" panose="020F0502020204030204" pitchFamily="34" charset="0"/>
                <a:cs typeface="Times New Roman" panose="02020603050405020304" pitchFamily="18" charset="0"/>
              </a:rPr>
              <a:t>.</a:t>
            </a:r>
          </a:p>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Times New Roman" panose="02020603050405020304" pitchFamily="18" charset="0"/>
              </a:rPr>
              <a:t>Le spectre IR d'une amine RNH</a:t>
            </a:r>
            <a:r>
              <a:rPr lang="fr-FR" sz="2400" baseline="-25000" dirty="0">
                <a:effectLst/>
                <a:latin typeface="Comic Sans MS" panose="030F0702030302020204" pitchFamily="66" charset="0"/>
                <a:ea typeface="Calibri" panose="020F0502020204030204" pitchFamily="34" charset="0"/>
                <a:cs typeface="Times New Roman" panose="02020603050405020304" pitchFamily="18" charset="0"/>
              </a:rPr>
              <a:t>2</a:t>
            </a:r>
            <a:r>
              <a:rPr lang="fr-FR" sz="2400" dirty="0">
                <a:effectLst/>
                <a:latin typeface="Comic Sans MS" panose="030F0702030302020204" pitchFamily="66" charset="0"/>
                <a:ea typeface="Calibri" panose="020F0502020204030204" pitchFamily="34" charset="0"/>
                <a:cs typeface="Times New Roman" panose="02020603050405020304" pitchFamily="18" charset="0"/>
              </a:rPr>
              <a:t> donne 2 bandes alors que celui d'une amine RNR'H ne donne qu'une bande (1 seule liaison N-H).</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Image 7">
            <a:extLst>
              <a:ext uri="{FF2B5EF4-FFF2-40B4-BE49-F238E27FC236}">
                <a16:creationId xmlns:a16="http://schemas.microsoft.com/office/drawing/2014/main" id="{9A1ED7FD-E27E-392B-3B72-5F8A2311A660}"/>
              </a:ext>
            </a:extLst>
          </p:cNvPr>
          <p:cNvPicPr>
            <a:picLocks noChangeAspect="1"/>
          </p:cNvPicPr>
          <p:nvPr/>
        </p:nvPicPr>
        <p:blipFill>
          <a:blip r:embed="rId2"/>
          <a:stretch>
            <a:fillRect/>
          </a:stretch>
        </p:blipFill>
        <p:spPr>
          <a:xfrm>
            <a:off x="1942868" y="2245339"/>
            <a:ext cx="8306264" cy="4036397"/>
          </a:xfrm>
          <a:prstGeom prst="rect">
            <a:avLst/>
          </a:prstGeom>
        </p:spPr>
      </p:pic>
      <p:sp>
        <p:nvSpPr>
          <p:cNvPr id="10" name="ZoneTexte 9">
            <a:extLst>
              <a:ext uri="{FF2B5EF4-FFF2-40B4-BE49-F238E27FC236}">
                <a16:creationId xmlns:a16="http://schemas.microsoft.com/office/drawing/2014/main" id="{5CBC394E-EB76-99DD-68D4-0696FE15B845}"/>
              </a:ext>
            </a:extLst>
          </p:cNvPr>
          <p:cNvSpPr txBox="1"/>
          <p:nvPr/>
        </p:nvSpPr>
        <p:spPr>
          <a:xfrm>
            <a:off x="-1464" y="6427124"/>
            <a:ext cx="12193464" cy="461665"/>
          </a:xfrm>
          <a:prstGeom prst="rect">
            <a:avLst/>
          </a:prstGeom>
          <a:noFill/>
        </p:spPr>
        <p:txBody>
          <a:bodyPr wrap="square">
            <a:spAutoFit/>
          </a:bodyPr>
          <a:lstStyle/>
          <a:p>
            <a:pPr algn="ctr"/>
            <a:r>
              <a:rPr lang="fr-FR" sz="2400" dirty="0" err="1">
                <a:effectLst/>
                <a:latin typeface="Comic Sans MS" panose="030F0702030302020204" pitchFamily="66" charset="0"/>
                <a:ea typeface="Calibri" panose="020F0502020204030204" pitchFamily="34" charset="0"/>
                <a:cs typeface="Times New Roman" panose="02020603050405020304" pitchFamily="18" charset="0"/>
              </a:rPr>
              <a:t>Butanamide</a:t>
            </a:r>
            <a:endParaRPr lang="fr-FR" sz="2400" dirty="0"/>
          </a:p>
        </p:txBody>
      </p:sp>
      <p:sp>
        <p:nvSpPr>
          <p:cNvPr id="11" name="Rectangle 2">
            <a:extLst>
              <a:ext uri="{FF2B5EF4-FFF2-40B4-BE49-F238E27FC236}">
                <a16:creationId xmlns:a16="http://schemas.microsoft.com/office/drawing/2014/main" id="{EA2FBDD0-4A51-7D3B-9548-30DF941E19B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12" name="Objet 11">
            <a:extLst>
              <a:ext uri="{FF2B5EF4-FFF2-40B4-BE49-F238E27FC236}">
                <a16:creationId xmlns:a16="http://schemas.microsoft.com/office/drawing/2014/main" id="{23858BF0-6981-C9D9-3AD0-7F48E86E89C5}"/>
              </a:ext>
            </a:extLst>
          </p:cNvPr>
          <p:cNvGraphicFramePr>
            <a:graphicFrameLocks noChangeAspect="1"/>
          </p:cNvGraphicFramePr>
          <p:nvPr/>
        </p:nvGraphicFramePr>
        <p:xfrm>
          <a:off x="8009792" y="3547794"/>
          <a:ext cx="2022231" cy="1593994"/>
        </p:xfrm>
        <a:graphic>
          <a:graphicData uri="http://schemas.openxmlformats.org/presentationml/2006/ole">
            <mc:AlternateContent xmlns:mc="http://schemas.openxmlformats.org/markup-compatibility/2006">
              <mc:Choice xmlns:v="urn:schemas-microsoft-com:vml" Requires="v">
                <p:oleObj name="CS ChemDraw Drawing" r:id="rId3" imgW="1153245" imgH="894295" progId="ChemDraw.Document.6.0">
                  <p:embed/>
                </p:oleObj>
              </mc:Choice>
              <mc:Fallback>
                <p:oleObj name="CS ChemDraw Drawing" r:id="rId3" imgW="1153245" imgH="894295" progId="ChemDraw.Document.6.0">
                  <p:embed/>
                  <p:pic>
                    <p:nvPicPr>
                      <p:cNvPr id="12" name="Objet 11">
                        <a:extLst>
                          <a:ext uri="{FF2B5EF4-FFF2-40B4-BE49-F238E27FC236}">
                            <a16:creationId xmlns:a16="http://schemas.microsoft.com/office/drawing/2014/main" id="{23858BF0-6981-C9D9-3AD0-7F48E86E89C5}"/>
                          </a:ext>
                        </a:extLst>
                      </p:cNvPr>
                      <p:cNvPicPr>
                        <a:picLocks noChangeAspect="1" noChangeArrowheads="1"/>
                      </p:cNvPicPr>
                      <p:nvPr/>
                    </p:nvPicPr>
                    <p:blipFill>
                      <a:blip r:embed="rId4"/>
                      <a:srcRect/>
                      <a:stretch>
                        <a:fillRect/>
                      </a:stretch>
                    </p:blipFill>
                    <p:spPr bwMode="auto">
                      <a:xfrm>
                        <a:off x="8009792" y="3547794"/>
                        <a:ext cx="2022231" cy="1593994"/>
                      </a:xfrm>
                      <a:prstGeom prst="rect">
                        <a:avLst/>
                      </a:prstGeom>
                      <a:noFill/>
                    </p:spPr>
                  </p:pic>
                </p:oleObj>
              </mc:Fallback>
            </mc:AlternateContent>
          </a:graphicData>
        </a:graphic>
      </p:graphicFrame>
      <p:sp>
        <p:nvSpPr>
          <p:cNvPr id="13" name="ZoneTexte 12">
            <a:extLst>
              <a:ext uri="{FF2B5EF4-FFF2-40B4-BE49-F238E27FC236}">
                <a16:creationId xmlns:a16="http://schemas.microsoft.com/office/drawing/2014/main" id="{0006C249-3C5F-7B1C-842F-BC46BF706CCD}"/>
              </a:ext>
            </a:extLst>
          </p:cNvPr>
          <p:cNvSpPr txBox="1"/>
          <p:nvPr/>
        </p:nvSpPr>
        <p:spPr>
          <a:xfrm>
            <a:off x="3869414" y="3801872"/>
            <a:ext cx="1106916" cy="461665"/>
          </a:xfrm>
          <a:prstGeom prst="rect">
            <a:avLst/>
          </a:prstGeom>
          <a:noFill/>
        </p:spPr>
        <p:txBody>
          <a:bodyPr wrap="square">
            <a:spAutoFit/>
          </a:bodyPr>
          <a:lstStyle/>
          <a:p>
            <a:r>
              <a:rPr lang="fr-FR" sz="2400" dirty="0" err="1">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rPr>
              <a:t>C</a:t>
            </a:r>
            <a:r>
              <a:rPr lang="fr-FR" sz="2400" baseline="-25000" dirty="0" err="1">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rPr>
              <a:t>tét</a:t>
            </a:r>
            <a:r>
              <a:rPr lang="fr-FR" sz="2400" dirty="0">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rPr>
              <a:t>-H</a:t>
            </a:r>
            <a:endParaRPr lang="fr-FR" sz="2400" dirty="0">
              <a:solidFill>
                <a:schemeClr val="bg1"/>
              </a:solidFill>
            </a:endParaRPr>
          </a:p>
        </p:txBody>
      </p:sp>
      <p:sp>
        <p:nvSpPr>
          <p:cNvPr id="14" name="ZoneTexte 13">
            <a:extLst>
              <a:ext uri="{FF2B5EF4-FFF2-40B4-BE49-F238E27FC236}">
                <a16:creationId xmlns:a16="http://schemas.microsoft.com/office/drawing/2014/main" id="{B20AD979-6B99-2780-E014-140BC2FBFE1F}"/>
              </a:ext>
            </a:extLst>
          </p:cNvPr>
          <p:cNvSpPr txBox="1"/>
          <p:nvPr/>
        </p:nvSpPr>
        <p:spPr>
          <a:xfrm>
            <a:off x="3315956" y="4974180"/>
            <a:ext cx="866253" cy="461665"/>
          </a:xfrm>
          <a:prstGeom prst="rect">
            <a:avLst/>
          </a:prstGeom>
          <a:noFill/>
        </p:spPr>
        <p:txBody>
          <a:bodyPr wrap="square">
            <a:spAutoFit/>
          </a:bodyPr>
          <a:lstStyle/>
          <a:p>
            <a:r>
              <a:rPr lang="fr-FR" sz="2400" dirty="0">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rPr>
              <a:t>N-H</a:t>
            </a:r>
            <a:endParaRPr lang="fr-FR" sz="2400" dirty="0">
              <a:solidFill>
                <a:schemeClr val="bg1"/>
              </a:solidFill>
            </a:endParaRPr>
          </a:p>
        </p:txBody>
      </p:sp>
      <p:sp>
        <p:nvSpPr>
          <p:cNvPr id="15" name="Zone de texte 66">
            <a:extLst>
              <a:ext uri="{FF2B5EF4-FFF2-40B4-BE49-F238E27FC236}">
                <a16:creationId xmlns:a16="http://schemas.microsoft.com/office/drawing/2014/main" id="{198D763B-66FE-0AEE-C37C-8469965E35FC}"/>
              </a:ext>
            </a:extLst>
          </p:cNvPr>
          <p:cNvSpPr txBox="1"/>
          <p:nvPr/>
        </p:nvSpPr>
        <p:spPr>
          <a:xfrm>
            <a:off x="4264270" y="5435845"/>
            <a:ext cx="2269882" cy="431711"/>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gn="ctr">
              <a:lnSpc>
                <a:spcPct val="107000"/>
              </a:lnSpc>
              <a:spcAft>
                <a:spcPts val="800"/>
              </a:spcAft>
            </a:pPr>
            <a:r>
              <a:rPr lang="fr-FR" sz="2400" dirty="0">
                <a:effectLst/>
                <a:latin typeface="Comic Sans MS" panose="030F0702030302020204" pitchFamily="66" charset="0"/>
                <a:ea typeface="Calibri" panose="020F0502020204030204" pitchFamily="34" charset="0"/>
                <a:cs typeface="Times New Roman" panose="02020603050405020304" pitchFamily="18" charset="0"/>
              </a:rPr>
              <a:t>C=</a:t>
            </a:r>
            <a:r>
              <a:rPr lang="fr-FR" sz="2400" dirty="0" err="1">
                <a:effectLst/>
                <a:latin typeface="Comic Sans MS" panose="030F0702030302020204" pitchFamily="66" charset="0"/>
                <a:ea typeface="Calibri" panose="020F0502020204030204" pitchFamily="34" charset="0"/>
                <a:cs typeface="Times New Roman" panose="02020603050405020304" pitchFamily="18" charset="0"/>
              </a:rPr>
              <a:t>O</a:t>
            </a:r>
            <a:r>
              <a:rPr lang="fr-FR" sz="2400" baseline="-25000" dirty="0" err="1">
                <a:latin typeface="Comic Sans MS" panose="030F0702030302020204" pitchFamily="66" charset="0"/>
                <a:ea typeface="Calibri" panose="020F0502020204030204" pitchFamily="34" charset="0"/>
                <a:cs typeface="Times New Roman" panose="02020603050405020304" pitchFamily="18" charset="0"/>
              </a:rPr>
              <a:t>aldéhide</a:t>
            </a:r>
            <a:r>
              <a:rPr lang="fr-FR" sz="2400" baseline="-25000" dirty="0">
                <a:latin typeface="Comic Sans MS" panose="030F0702030302020204" pitchFamily="66" charset="0"/>
                <a:ea typeface="Calibri" panose="020F0502020204030204" pitchFamily="34" charset="0"/>
                <a:cs typeface="Times New Roman" panose="02020603050405020304" pitchFamily="18" charset="0"/>
              </a:rPr>
              <a:t>-cétone</a:t>
            </a:r>
            <a:endParaRPr lang="fr-FR" sz="32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304343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B2CD7218-EB51-826E-7CD6-ECE0805A9ED1}"/>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3" name="ZoneTexte 2">
            <a:extLst>
              <a:ext uri="{FF2B5EF4-FFF2-40B4-BE49-F238E27FC236}">
                <a16:creationId xmlns:a16="http://schemas.microsoft.com/office/drawing/2014/main" id="{51A37D69-215D-8931-0F59-82248723DF7E}"/>
              </a:ext>
            </a:extLst>
          </p:cNvPr>
          <p:cNvSpPr txBox="1"/>
          <p:nvPr/>
        </p:nvSpPr>
        <p:spPr>
          <a:xfrm>
            <a:off x="-1464" y="0"/>
            <a:ext cx="12193464" cy="584775"/>
          </a:xfrm>
          <a:prstGeom prst="rect">
            <a:avLst/>
          </a:prstGeom>
          <a:noFill/>
        </p:spPr>
        <p:txBody>
          <a:bodyPr wrap="square">
            <a:spAutoFit/>
          </a:bodyPr>
          <a:lstStyle/>
          <a:p>
            <a:pPr algn="ctr"/>
            <a:r>
              <a:rPr lang="fr-FR" sz="3200" b="1">
                <a:solidFill>
                  <a:srgbClr val="FF0000"/>
                </a:solidFill>
                <a:effectLst/>
                <a:latin typeface="Comic Sans MS" panose="030F0702030302020204" pitchFamily="66" charset="0"/>
                <a:ea typeface="Calibri" panose="020F0502020204030204" pitchFamily="34" charset="0"/>
                <a:cs typeface="Times New Roman" panose="02020603050405020304" pitchFamily="18" charset="0"/>
              </a:rPr>
              <a:t>Bande O-H</a:t>
            </a:r>
            <a:endParaRPr lang="fr-FR" sz="3200" dirty="0"/>
          </a:p>
        </p:txBody>
      </p:sp>
      <p:sp>
        <p:nvSpPr>
          <p:cNvPr id="5" name="ZoneTexte 4">
            <a:extLst>
              <a:ext uri="{FF2B5EF4-FFF2-40B4-BE49-F238E27FC236}">
                <a16:creationId xmlns:a16="http://schemas.microsoft.com/office/drawing/2014/main" id="{BD8520E5-FE8A-9634-F665-0AD2AF5D9189}"/>
              </a:ext>
            </a:extLst>
          </p:cNvPr>
          <p:cNvSpPr txBox="1"/>
          <p:nvPr/>
        </p:nvSpPr>
        <p:spPr>
          <a:xfrm>
            <a:off x="-2196" y="772219"/>
            <a:ext cx="12194196" cy="5724196"/>
          </a:xfrm>
          <a:prstGeom prst="rect">
            <a:avLst/>
          </a:prstGeom>
          <a:noFill/>
        </p:spPr>
        <p:txBody>
          <a:bodyPr wrap="square">
            <a:spAutoFit/>
          </a:bodyPr>
          <a:lstStyle/>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Times New Roman" panose="02020603050405020304" pitchFamily="18" charset="0"/>
              </a:rPr>
              <a:t>La liaison O-H se trouve dans les alcools, les acides carboxyliques. Dans le cas des alcools, la liaison hydrogène affaiblie la liaison O-H. Elle a tendance à la rompre.</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Times New Roman" panose="02020603050405020304" pitchFamily="18" charset="0"/>
              </a:rPr>
              <a:t>A l'état liquide la liaison hydrogène existe, la liaison O-H est alors notée O-</a:t>
            </a:r>
            <a:r>
              <a:rPr lang="fr-FR" sz="2400" dirty="0" err="1">
                <a:effectLst/>
                <a:latin typeface="Comic Sans MS" panose="030F0702030302020204" pitchFamily="66" charset="0"/>
                <a:ea typeface="Calibri" panose="020F0502020204030204" pitchFamily="34" charset="0"/>
                <a:cs typeface="Times New Roman" panose="02020603050405020304" pitchFamily="18" charset="0"/>
              </a:rPr>
              <a:t>H</a:t>
            </a:r>
            <a:r>
              <a:rPr lang="fr-FR" sz="2400" baseline="-25000" dirty="0" err="1">
                <a:effectLst/>
                <a:latin typeface="Comic Sans MS" panose="030F0702030302020204" pitchFamily="66" charset="0"/>
                <a:ea typeface="Calibri" panose="020F0502020204030204" pitchFamily="34" charset="0"/>
                <a:cs typeface="Times New Roman" panose="02020603050405020304" pitchFamily="18" charset="0"/>
              </a:rPr>
              <a:t>lié</a:t>
            </a:r>
            <a:r>
              <a:rPr lang="fr-FR" sz="2400" dirty="0">
                <a:effectLst/>
                <a:latin typeface="Comic Sans MS" panose="030F0702030302020204" pitchFamily="66" charset="0"/>
                <a:ea typeface="Calibri" panose="020F0502020204030204" pitchFamily="34" charset="0"/>
                <a:cs typeface="Times New Roman" panose="02020603050405020304" pitchFamily="18" charset="0"/>
              </a:rPr>
              <a:t>. Elle est affaiblie par conséquent le nombre d'onde est plus faible et la bande plus large. Elle est comprise entre 3200 et 3400cm</a:t>
            </a:r>
            <a:r>
              <a:rPr lang="fr-FR" sz="2400" baseline="30000" dirty="0">
                <a:effectLst/>
                <a:latin typeface="Comic Sans MS" panose="030F0702030302020204" pitchFamily="66" charset="0"/>
                <a:ea typeface="Calibri" panose="020F0502020204030204" pitchFamily="34" charset="0"/>
                <a:cs typeface="Times New Roman" panose="02020603050405020304" pitchFamily="18" charset="0"/>
              </a:rPr>
              <a:t>-1</a:t>
            </a:r>
            <a:r>
              <a:rPr lang="fr-FR" sz="2400" dirty="0">
                <a:effectLst/>
                <a:latin typeface="Comic Sans MS" panose="030F0702030302020204" pitchFamily="66" charset="0"/>
                <a:ea typeface="Calibri" panose="020F0502020204030204" pitchFamily="34" charset="0"/>
                <a:cs typeface="Times New Roman" panose="02020603050405020304" pitchFamily="18" charset="0"/>
              </a:rPr>
              <a:t>.</a:t>
            </a:r>
          </a:p>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Times New Roman" panose="02020603050405020304" pitchFamily="18" charset="0"/>
              </a:rPr>
              <a:t>A l'état gazeux il n'existe pas de liaison hydrogène entre les molécules car elles se trouvent à de grandes distances les unes des autres.</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Times New Roman" panose="02020603050405020304" pitchFamily="18" charset="0"/>
              </a:rPr>
              <a:t>La liaison O-H est alors appelée O-</a:t>
            </a:r>
            <a:r>
              <a:rPr lang="fr-FR" sz="2400" dirty="0" err="1">
                <a:effectLst/>
                <a:latin typeface="Comic Sans MS" panose="030F0702030302020204" pitchFamily="66" charset="0"/>
                <a:ea typeface="Calibri" panose="020F0502020204030204" pitchFamily="34" charset="0"/>
                <a:cs typeface="Times New Roman" panose="02020603050405020304" pitchFamily="18" charset="0"/>
              </a:rPr>
              <a:t>H</a:t>
            </a:r>
            <a:r>
              <a:rPr lang="fr-FR" sz="2400" baseline="-25000" dirty="0" err="1">
                <a:effectLst/>
                <a:latin typeface="Comic Sans MS" panose="030F0702030302020204" pitchFamily="66" charset="0"/>
                <a:ea typeface="Calibri" panose="020F0502020204030204" pitchFamily="34" charset="0"/>
                <a:cs typeface="Times New Roman" panose="02020603050405020304" pitchFamily="18" charset="0"/>
              </a:rPr>
              <a:t>libre</a:t>
            </a:r>
            <a:r>
              <a:rPr lang="fr-FR" sz="2400" dirty="0">
                <a:effectLst/>
                <a:latin typeface="Comic Sans MS" panose="030F0702030302020204" pitchFamily="66" charset="0"/>
                <a:ea typeface="Calibri" panose="020F0502020204030204" pitchFamily="34" charset="0"/>
                <a:cs typeface="Times New Roman" panose="02020603050405020304" pitchFamily="18" charset="0"/>
              </a:rPr>
              <a:t>.</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Times New Roman" panose="02020603050405020304" pitchFamily="18" charset="0"/>
              </a:rPr>
              <a:t>A l'état gazeux la liaison O-</a:t>
            </a:r>
            <a:r>
              <a:rPr lang="fr-FR" sz="2400" dirty="0" err="1">
                <a:effectLst/>
                <a:latin typeface="Comic Sans MS" panose="030F0702030302020204" pitchFamily="66" charset="0"/>
                <a:ea typeface="Calibri" panose="020F0502020204030204" pitchFamily="34" charset="0"/>
                <a:cs typeface="Times New Roman" panose="02020603050405020304" pitchFamily="18" charset="0"/>
              </a:rPr>
              <a:t>H</a:t>
            </a:r>
            <a:r>
              <a:rPr lang="fr-FR" sz="2400" baseline="-25000" dirty="0" err="1">
                <a:effectLst/>
                <a:latin typeface="Comic Sans MS" panose="030F0702030302020204" pitchFamily="66" charset="0"/>
                <a:ea typeface="Calibri" panose="020F0502020204030204" pitchFamily="34" charset="0"/>
                <a:cs typeface="Times New Roman" panose="02020603050405020304" pitchFamily="18" charset="0"/>
              </a:rPr>
              <a:t>libre</a:t>
            </a:r>
            <a:r>
              <a:rPr lang="fr-FR" sz="2400" dirty="0">
                <a:effectLst/>
                <a:latin typeface="Comic Sans MS" panose="030F0702030302020204" pitchFamily="66" charset="0"/>
                <a:ea typeface="Calibri" panose="020F0502020204030204" pitchFamily="34" charset="0"/>
                <a:cs typeface="Times New Roman" panose="02020603050405020304" pitchFamily="18" charset="0"/>
              </a:rPr>
              <a:t> donne une bande d'absorption forte et fine située à environ 3620cm</a:t>
            </a:r>
            <a:r>
              <a:rPr lang="fr-FR" sz="2400" baseline="30000" dirty="0">
                <a:effectLst/>
                <a:latin typeface="Comic Sans MS" panose="030F0702030302020204" pitchFamily="66" charset="0"/>
                <a:ea typeface="Calibri" panose="020F0502020204030204" pitchFamily="34" charset="0"/>
                <a:cs typeface="Times New Roman" panose="02020603050405020304" pitchFamily="18" charset="0"/>
              </a:rPr>
              <a:t>-1</a:t>
            </a:r>
            <a:r>
              <a:rPr lang="fr-FR" sz="2400" dirty="0">
                <a:effectLst/>
                <a:latin typeface="Comic Sans MS" panose="030F0702030302020204" pitchFamily="66" charset="0"/>
                <a:ea typeface="Calibri" panose="020F0502020204030204" pitchFamily="34" charset="0"/>
                <a:cs typeface="Times New Roman" panose="02020603050405020304" pitchFamily="18" charset="0"/>
              </a:rPr>
              <a:t>.</a:t>
            </a:r>
            <a:endParaRPr lang="fr-FR" sz="2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Times New Roman" panose="02020603050405020304" pitchFamily="18" charset="0"/>
              </a:rPr>
              <a:t>Pour les acides carboxyliques sous forme liquide, l'élargissement de la bande correspondant à la liaison O-</a:t>
            </a:r>
            <a:r>
              <a:rPr lang="fr-FR" sz="2400" dirty="0" err="1">
                <a:effectLst/>
                <a:latin typeface="Comic Sans MS" panose="030F0702030302020204" pitchFamily="66" charset="0"/>
                <a:ea typeface="Calibri" panose="020F0502020204030204" pitchFamily="34" charset="0"/>
                <a:cs typeface="Times New Roman" panose="02020603050405020304" pitchFamily="18" charset="0"/>
              </a:rPr>
              <a:t>H</a:t>
            </a:r>
            <a:r>
              <a:rPr lang="fr-FR" sz="2400" baseline="-25000" dirty="0" err="1">
                <a:effectLst/>
                <a:latin typeface="Comic Sans MS" panose="030F0702030302020204" pitchFamily="66" charset="0"/>
                <a:ea typeface="Calibri" panose="020F0502020204030204" pitchFamily="34" charset="0"/>
                <a:cs typeface="Times New Roman" panose="02020603050405020304" pitchFamily="18" charset="0"/>
              </a:rPr>
              <a:t>lié</a:t>
            </a:r>
            <a:r>
              <a:rPr lang="fr-FR" sz="2400" dirty="0">
                <a:effectLst/>
                <a:latin typeface="Comic Sans MS" panose="030F0702030302020204" pitchFamily="66" charset="0"/>
                <a:ea typeface="Calibri" panose="020F0502020204030204" pitchFamily="34" charset="0"/>
                <a:cs typeface="Times New Roman" panose="02020603050405020304" pitchFamily="18" charset="0"/>
              </a:rPr>
              <a:t> provoque un chevauchement avec la bande d'absorption </a:t>
            </a:r>
            <a:r>
              <a:rPr lang="fr-FR" sz="2400" dirty="0" err="1">
                <a:effectLst/>
                <a:latin typeface="Comic Sans MS" panose="030F0702030302020204" pitchFamily="66" charset="0"/>
                <a:ea typeface="Calibri" panose="020F0502020204030204" pitchFamily="34" charset="0"/>
                <a:cs typeface="Times New Roman" panose="02020603050405020304" pitchFamily="18" charset="0"/>
              </a:rPr>
              <a:t>C</a:t>
            </a:r>
            <a:r>
              <a:rPr lang="fr-FR" sz="2400" baseline="-25000" dirty="0" err="1">
                <a:effectLst/>
                <a:latin typeface="Comic Sans MS" panose="030F0702030302020204" pitchFamily="66" charset="0"/>
                <a:ea typeface="Calibri" panose="020F0502020204030204" pitchFamily="34" charset="0"/>
                <a:cs typeface="Times New Roman" panose="02020603050405020304" pitchFamily="18" charset="0"/>
              </a:rPr>
              <a:t>tet</a:t>
            </a:r>
            <a:r>
              <a:rPr lang="fr-FR" sz="2400" dirty="0">
                <a:effectLst/>
                <a:latin typeface="Comic Sans MS" panose="030F0702030302020204" pitchFamily="66" charset="0"/>
                <a:ea typeface="Calibri" panose="020F0502020204030204" pitchFamily="34" charset="0"/>
                <a:cs typeface="Times New Roman" panose="02020603050405020304" pitchFamily="18" charset="0"/>
              </a:rPr>
              <a:t>-H.</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6371019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B2CD7218-EB51-826E-7CD6-ECE0805A9ED1}"/>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pic>
        <p:nvPicPr>
          <p:cNvPr id="2" name="Image 1">
            <a:extLst>
              <a:ext uri="{FF2B5EF4-FFF2-40B4-BE49-F238E27FC236}">
                <a16:creationId xmlns:a16="http://schemas.microsoft.com/office/drawing/2014/main" id="{35B3108D-55E0-E743-5938-378494247EFC}"/>
              </a:ext>
            </a:extLst>
          </p:cNvPr>
          <p:cNvPicPr>
            <a:picLocks noChangeAspect="1"/>
          </p:cNvPicPr>
          <p:nvPr/>
        </p:nvPicPr>
        <p:blipFill>
          <a:blip r:embed="rId2"/>
          <a:stretch>
            <a:fillRect/>
          </a:stretch>
        </p:blipFill>
        <p:spPr>
          <a:xfrm>
            <a:off x="289914" y="216047"/>
            <a:ext cx="11612172" cy="5651084"/>
          </a:xfrm>
          <a:prstGeom prst="rect">
            <a:avLst/>
          </a:prstGeom>
        </p:spPr>
      </p:pic>
      <p:sp>
        <p:nvSpPr>
          <p:cNvPr id="4" name="ZoneTexte 3">
            <a:extLst>
              <a:ext uri="{FF2B5EF4-FFF2-40B4-BE49-F238E27FC236}">
                <a16:creationId xmlns:a16="http://schemas.microsoft.com/office/drawing/2014/main" id="{05D3C313-9BBF-CB58-A6D5-9DF76FBF486C}"/>
              </a:ext>
            </a:extLst>
          </p:cNvPr>
          <p:cNvSpPr txBox="1"/>
          <p:nvPr/>
        </p:nvSpPr>
        <p:spPr>
          <a:xfrm>
            <a:off x="-1464" y="6066665"/>
            <a:ext cx="12193464" cy="461665"/>
          </a:xfrm>
          <a:prstGeom prst="rect">
            <a:avLst/>
          </a:prstGeom>
          <a:noFill/>
        </p:spPr>
        <p:txBody>
          <a:bodyPr wrap="square">
            <a:spAutoFit/>
          </a:bodyPr>
          <a:lstStyle/>
          <a:p>
            <a:pPr algn="ctr"/>
            <a:r>
              <a:rPr lang="fr-FR" sz="2400" dirty="0">
                <a:effectLst/>
                <a:latin typeface="Comic Sans MS" panose="030F0702030302020204" pitchFamily="66" charset="0"/>
                <a:ea typeface="Calibri" panose="020F0502020204030204" pitchFamily="34" charset="0"/>
                <a:cs typeface="Times New Roman" panose="02020603050405020304" pitchFamily="18" charset="0"/>
              </a:rPr>
              <a:t>Hexan-1-ol (bande O-</a:t>
            </a:r>
            <a:r>
              <a:rPr lang="fr-FR" sz="2400" dirty="0" err="1">
                <a:effectLst/>
                <a:latin typeface="Comic Sans MS" panose="030F0702030302020204" pitchFamily="66" charset="0"/>
                <a:ea typeface="Calibri" panose="020F0502020204030204" pitchFamily="34" charset="0"/>
                <a:cs typeface="Times New Roman" panose="02020603050405020304" pitchFamily="18" charset="0"/>
              </a:rPr>
              <a:t>H</a:t>
            </a:r>
            <a:r>
              <a:rPr lang="fr-FR" sz="2400" baseline="-25000" dirty="0" err="1">
                <a:effectLst/>
                <a:latin typeface="Comic Sans MS" panose="030F0702030302020204" pitchFamily="66" charset="0"/>
                <a:ea typeface="Calibri" panose="020F0502020204030204" pitchFamily="34" charset="0"/>
                <a:cs typeface="Times New Roman" panose="02020603050405020304" pitchFamily="18" charset="0"/>
              </a:rPr>
              <a:t>lié</a:t>
            </a:r>
            <a:r>
              <a:rPr lang="fr-FR" sz="2400" dirty="0">
                <a:effectLst/>
                <a:latin typeface="Comic Sans MS" panose="030F0702030302020204" pitchFamily="66" charset="0"/>
                <a:ea typeface="Calibri" panose="020F0502020204030204" pitchFamily="34" charset="0"/>
                <a:cs typeface="Times New Roman" panose="02020603050405020304" pitchFamily="18" charset="0"/>
              </a:rPr>
              <a:t>)</a:t>
            </a:r>
            <a:endParaRPr lang="fr-FR" sz="2400" dirty="0"/>
          </a:p>
        </p:txBody>
      </p:sp>
      <p:sp>
        <p:nvSpPr>
          <p:cNvPr id="5" name="Rectangle 2">
            <a:extLst>
              <a:ext uri="{FF2B5EF4-FFF2-40B4-BE49-F238E27FC236}">
                <a16:creationId xmlns:a16="http://schemas.microsoft.com/office/drawing/2014/main" id="{8BF87380-BE03-85A7-FDFA-1CB34D0373D4}"/>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6" name="Objet 5">
            <a:extLst>
              <a:ext uri="{FF2B5EF4-FFF2-40B4-BE49-F238E27FC236}">
                <a16:creationId xmlns:a16="http://schemas.microsoft.com/office/drawing/2014/main" id="{53956E34-A9F7-F7CB-618C-A021B54E679B}"/>
              </a:ext>
            </a:extLst>
          </p:cNvPr>
          <p:cNvGraphicFramePr>
            <a:graphicFrameLocks noChangeAspect="1"/>
          </p:cNvGraphicFramePr>
          <p:nvPr/>
        </p:nvGraphicFramePr>
        <p:xfrm>
          <a:off x="4068763" y="3349625"/>
          <a:ext cx="4056062" cy="1862138"/>
        </p:xfrm>
        <a:graphic>
          <a:graphicData uri="http://schemas.openxmlformats.org/presentationml/2006/ole">
            <mc:AlternateContent xmlns:mc="http://schemas.openxmlformats.org/markup-compatibility/2006">
              <mc:Choice xmlns:v="urn:schemas-microsoft-com:vml" Requires="v">
                <p:oleObj name="CS ChemDraw Drawing" r:id="rId3" imgW="2656041" imgH="1223418" progId="ChemDraw.Document.6.0">
                  <p:embed/>
                </p:oleObj>
              </mc:Choice>
              <mc:Fallback>
                <p:oleObj name="CS ChemDraw Drawing" r:id="rId3" imgW="2656041" imgH="1223418" progId="ChemDraw.Document.6.0">
                  <p:embed/>
                  <p:pic>
                    <p:nvPicPr>
                      <p:cNvPr id="6" name="Objet 5">
                        <a:extLst>
                          <a:ext uri="{FF2B5EF4-FFF2-40B4-BE49-F238E27FC236}">
                            <a16:creationId xmlns:a16="http://schemas.microsoft.com/office/drawing/2014/main" id="{53956E34-A9F7-F7CB-618C-A021B54E679B}"/>
                          </a:ext>
                        </a:extLst>
                      </p:cNvPr>
                      <p:cNvPicPr>
                        <a:picLocks noChangeAspect="1" noChangeArrowheads="1"/>
                      </p:cNvPicPr>
                      <p:nvPr/>
                    </p:nvPicPr>
                    <p:blipFill>
                      <a:blip r:embed="rId4"/>
                      <a:srcRect/>
                      <a:stretch>
                        <a:fillRect/>
                      </a:stretch>
                    </p:blipFill>
                    <p:spPr bwMode="auto">
                      <a:xfrm>
                        <a:off x="4068763" y="3349625"/>
                        <a:ext cx="4056062" cy="1862138"/>
                      </a:xfrm>
                      <a:prstGeom prst="rect">
                        <a:avLst/>
                      </a:prstGeom>
                      <a:noFill/>
                    </p:spPr>
                  </p:pic>
                </p:oleObj>
              </mc:Fallback>
            </mc:AlternateContent>
          </a:graphicData>
        </a:graphic>
      </p:graphicFrame>
      <p:sp>
        <p:nvSpPr>
          <p:cNvPr id="7" name="Zone de texte 80">
            <a:extLst>
              <a:ext uri="{FF2B5EF4-FFF2-40B4-BE49-F238E27FC236}">
                <a16:creationId xmlns:a16="http://schemas.microsoft.com/office/drawing/2014/main" id="{13240AF8-DB02-9D52-EE50-03A1840596D0}"/>
              </a:ext>
            </a:extLst>
          </p:cNvPr>
          <p:cNvSpPr txBox="1"/>
          <p:nvPr/>
        </p:nvSpPr>
        <p:spPr>
          <a:xfrm>
            <a:off x="1813706" y="4406193"/>
            <a:ext cx="982247" cy="40237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gn="ctr">
              <a:lnSpc>
                <a:spcPct val="107000"/>
              </a:lnSpc>
              <a:spcAft>
                <a:spcPts val="800"/>
              </a:spcAft>
            </a:pPr>
            <a:r>
              <a:rPr lang="fr-FR" sz="2400" dirty="0">
                <a:effectLst/>
                <a:latin typeface="Comic Sans MS" panose="030F0702030302020204" pitchFamily="66" charset="0"/>
                <a:ea typeface="Calibri" panose="020F0502020204030204" pitchFamily="34" charset="0"/>
                <a:cs typeface="Times New Roman" panose="02020603050405020304" pitchFamily="18" charset="0"/>
              </a:rPr>
              <a:t>O-</a:t>
            </a:r>
            <a:r>
              <a:rPr lang="fr-FR" sz="2400" dirty="0" err="1">
                <a:effectLst/>
                <a:latin typeface="Comic Sans MS" panose="030F0702030302020204" pitchFamily="66" charset="0"/>
                <a:ea typeface="Calibri" panose="020F0502020204030204" pitchFamily="34" charset="0"/>
                <a:cs typeface="Times New Roman" panose="02020603050405020304" pitchFamily="18" charset="0"/>
              </a:rPr>
              <a:t>H</a:t>
            </a:r>
            <a:r>
              <a:rPr lang="fr-FR" sz="2400" baseline="-25000" dirty="0" err="1">
                <a:effectLst/>
                <a:latin typeface="Comic Sans MS" panose="030F0702030302020204" pitchFamily="66" charset="0"/>
                <a:ea typeface="Calibri" panose="020F0502020204030204" pitchFamily="34" charset="0"/>
                <a:cs typeface="Times New Roman" panose="02020603050405020304" pitchFamily="18" charset="0"/>
              </a:rPr>
              <a:t>lié</a:t>
            </a:r>
            <a:endParaRPr lang="fr-FR" sz="3200" dirty="0">
              <a:effectLst/>
              <a:ea typeface="Calibri" panose="020F0502020204030204" pitchFamily="34" charset="0"/>
              <a:cs typeface="Times New Roman" panose="02020603050405020304" pitchFamily="18" charset="0"/>
            </a:endParaRPr>
          </a:p>
        </p:txBody>
      </p:sp>
      <p:sp>
        <p:nvSpPr>
          <p:cNvPr id="8" name="Zone de texte 97">
            <a:extLst>
              <a:ext uri="{FF2B5EF4-FFF2-40B4-BE49-F238E27FC236}">
                <a16:creationId xmlns:a16="http://schemas.microsoft.com/office/drawing/2014/main" id="{72870083-4E51-463C-6C68-B800D2F19646}"/>
              </a:ext>
            </a:extLst>
          </p:cNvPr>
          <p:cNvSpPr txBox="1"/>
          <p:nvPr/>
        </p:nvSpPr>
        <p:spPr>
          <a:xfrm>
            <a:off x="3150137" y="4808563"/>
            <a:ext cx="982247" cy="403200"/>
          </a:xfrm>
          <a:prstGeom prst="rect">
            <a:avLst/>
          </a:prstGeom>
          <a:noFill/>
          <a:ln w="6350">
            <a:noFill/>
          </a:ln>
          <a:effectLst/>
        </p:spPr>
        <p:txBody>
          <a:bodyPr rot="0" spcFirstLastPara="0" vert="horz" wrap="square" lIns="0" tIns="0" rIns="0" bIns="0" numCol="1" spcCol="0" rtlCol="0" fromWordArt="0" anchor="t" anchorCtr="0" forceAA="0" compatLnSpc="1">
            <a:prstTxWarp prst="textNoShape">
              <a:avLst/>
            </a:prstTxWarp>
            <a:noAutofit/>
          </a:bodyPr>
          <a:lstStyle/>
          <a:p>
            <a:pPr algn="ctr">
              <a:lnSpc>
                <a:spcPct val="107000"/>
              </a:lnSpc>
              <a:spcAft>
                <a:spcPts val="800"/>
              </a:spcAft>
            </a:pPr>
            <a:r>
              <a:rPr lang="fr-FR" sz="2400" dirty="0" err="1">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rPr>
              <a:t>C</a:t>
            </a:r>
            <a:r>
              <a:rPr lang="fr-FR" sz="2400" baseline="-25000" dirty="0" err="1">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rPr>
              <a:t>tét</a:t>
            </a:r>
            <a:r>
              <a:rPr lang="fr-FR" sz="2400" dirty="0">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rPr>
              <a:t>-H</a:t>
            </a:r>
            <a:endParaRPr lang="fr-FR"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Zone de texte 100">
            <a:extLst>
              <a:ext uri="{FF2B5EF4-FFF2-40B4-BE49-F238E27FC236}">
                <a16:creationId xmlns:a16="http://schemas.microsoft.com/office/drawing/2014/main" id="{81656F9A-F4E1-86D1-9AAD-69E72021E398}"/>
              </a:ext>
            </a:extLst>
          </p:cNvPr>
          <p:cNvSpPr txBox="1"/>
          <p:nvPr/>
        </p:nvSpPr>
        <p:spPr>
          <a:xfrm>
            <a:off x="8860765" y="3135337"/>
            <a:ext cx="1584496" cy="428576"/>
          </a:xfrm>
          <a:prstGeom prst="rect">
            <a:avLst/>
          </a:prstGeom>
          <a:noFill/>
          <a:ln w="6350">
            <a:noFill/>
          </a:ln>
          <a:effectLst/>
        </p:spPr>
        <p:txBody>
          <a:bodyPr rot="0" spcFirstLastPara="0" vert="horz" wrap="square" lIns="0" tIns="0" rIns="0" bIns="0" numCol="1" spcCol="0" rtlCol="0" fromWordArt="0" anchor="t" anchorCtr="0" forceAA="0" compatLnSpc="1">
            <a:prstTxWarp prst="textNoShape">
              <a:avLst/>
            </a:prstTxWarp>
            <a:noAutofit/>
          </a:bodyPr>
          <a:lstStyle/>
          <a:p>
            <a:pPr algn="ctr">
              <a:lnSpc>
                <a:spcPct val="107000"/>
              </a:lnSpc>
              <a:spcAft>
                <a:spcPts val="800"/>
              </a:spcAft>
            </a:pPr>
            <a:r>
              <a:rPr lang="fr-FR" sz="2400" dirty="0" err="1">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rPr>
              <a:t>C</a:t>
            </a:r>
            <a:r>
              <a:rPr lang="fr-FR" sz="2400" baseline="-25000" dirty="0" err="1">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rPr>
              <a:t>tét</a:t>
            </a:r>
            <a:r>
              <a:rPr lang="fr-FR" sz="2400" dirty="0" err="1">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rPr>
              <a:t>-C</a:t>
            </a:r>
            <a:r>
              <a:rPr lang="fr-FR" sz="2400" baseline="-25000" dirty="0" err="1">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rPr>
              <a:t>tét</a:t>
            </a:r>
            <a:endParaRPr lang="fr-FR"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Zone de texte 97">
            <a:extLst>
              <a:ext uri="{FF2B5EF4-FFF2-40B4-BE49-F238E27FC236}">
                <a16:creationId xmlns:a16="http://schemas.microsoft.com/office/drawing/2014/main" id="{710BC540-9E8E-11BC-088F-D7983C742E33}"/>
              </a:ext>
            </a:extLst>
          </p:cNvPr>
          <p:cNvSpPr txBox="1"/>
          <p:nvPr/>
        </p:nvSpPr>
        <p:spPr>
          <a:xfrm>
            <a:off x="7311829" y="2746891"/>
            <a:ext cx="982247" cy="403200"/>
          </a:xfrm>
          <a:prstGeom prst="rect">
            <a:avLst/>
          </a:prstGeom>
          <a:noFill/>
          <a:ln w="6350">
            <a:noFill/>
          </a:ln>
          <a:effectLst/>
        </p:spPr>
        <p:txBody>
          <a:bodyPr rot="0" spcFirstLastPara="0" vert="horz" wrap="square" lIns="0" tIns="0" rIns="0" bIns="0" numCol="1" spcCol="0" rtlCol="0" fromWordArt="0" anchor="t" anchorCtr="0" forceAA="0" compatLnSpc="1">
            <a:prstTxWarp prst="textNoShape">
              <a:avLst/>
            </a:prstTxWarp>
            <a:noAutofit/>
          </a:bodyPr>
          <a:lstStyle/>
          <a:p>
            <a:pPr algn="ctr">
              <a:lnSpc>
                <a:spcPct val="107000"/>
              </a:lnSpc>
              <a:spcAft>
                <a:spcPts val="800"/>
              </a:spcAft>
            </a:pPr>
            <a:r>
              <a:rPr lang="fr-FR" sz="2400">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rPr>
              <a:t>C</a:t>
            </a:r>
            <a:r>
              <a:rPr lang="fr-FR" sz="2400" baseline="-25000">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rPr>
              <a:t>tét</a:t>
            </a:r>
            <a:r>
              <a:rPr lang="fr-FR" sz="2400">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rPr>
              <a:t>-H</a:t>
            </a:r>
            <a:endParaRPr lang="fr-FR" sz="32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6060188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B2CD7218-EB51-826E-7CD6-ECE0805A9ED1}"/>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3" name="ZoneTexte 2">
            <a:extLst>
              <a:ext uri="{FF2B5EF4-FFF2-40B4-BE49-F238E27FC236}">
                <a16:creationId xmlns:a16="http://schemas.microsoft.com/office/drawing/2014/main" id="{AB8BFDE9-E108-F996-341D-46BCBE40DEFC}"/>
              </a:ext>
            </a:extLst>
          </p:cNvPr>
          <p:cNvSpPr txBox="1"/>
          <p:nvPr/>
        </p:nvSpPr>
        <p:spPr>
          <a:xfrm>
            <a:off x="-1464" y="6119418"/>
            <a:ext cx="12193464" cy="461665"/>
          </a:xfrm>
          <a:prstGeom prst="rect">
            <a:avLst/>
          </a:prstGeom>
          <a:noFill/>
        </p:spPr>
        <p:txBody>
          <a:bodyPr wrap="square">
            <a:spAutoFit/>
          </a:bodyPr>
          <a:lstStyle/>
          <a:p>
            <a:pPr algn="ctr"/>
            <a:r>
              <a:rPr lang="fr-FR" sz="2400" dirty="0">
                <a:effectLst/>
                <a:latin typeface="Comic Sans MS" panose="030F0702030302020204" pitchFamily="66" charset="0"/>
                <a:ea typeface="Calibri" panose="020F0502020204030204" pitchFamily="34" charset="0"/>
                <a:cs typeface="Times New Roman" panose="02020603050405020304" pitchFamily="18" charset="0"/>
              </a:rPr>
              <a:t>Ethanol (bande O-</a:t>
            </a:r>
            <a:r>
              <a:rPr lang="fr-FR" sz="2400" dirty="0" err="1">
                <a:effectLst/>
                <a:latin typeface="Comic Sans MS" panose="030F0702030302020204" pitchFamily="66" charset="0"/>
                <a:ea typeface="Calibri" panose="020F0502020204030204" pitchFamily="34" charset="0"/>
                <a:cs typeface="Times New Roman" panose="02020603050405020304" pitchFamily="18" charset="0"/>
              </a:rPr>
              <a:t>H</a:t>
            </a:r>
            <a:r>
              <a:rPr lang="fr-FR" sz="2400" baseline="-25000" dirty="0" err="1">
                <a:effectLst/>
                <a:latin typeface="Comic Sans MS" panose="030F0702030302020204" pitchFamily="66" charset="0"/>
                <a:ea typeface="Calibri" panose="020F0502020204030204" pitchFamily="34" charset="0"/>
                <a:cs typeface="Times New Roman" panose="02020603050405020304" pitchFamily="18" charset="0"/>
              </a:rPr>
              <a:t>libre</a:t>
            </a:r>
            <a:r>
              <a:rPr lang="fr-FR" sz="2400" dirty="0">
                <a:effectLst/>
                <a:latin typeface="Comic Sans MS" panose="030F0702030302020204" pitchFamily="66" charset="0"/>
                <a:ea typeface="Calibri" panose="020F0502020204030204" pitchFamily="34" charset="0"/>
                <a:cs typeface="Times New Roman" panose="02020603050405020304" pitchFamily="18" charset="0"/>
              </a:rPr>
              <a:t>)</a:t>
            </a:r>
            <a:endParaRPr lang="fr-FR" sz="2400" dirty="0"/>
          </a:p>
        </p:txBody>
      </p:sp>
      <p:pic>
        <p:nvPicPr>
          <p:cNvPr id="4" name="Image 3">
            <a:extLst>
              <a:ext uri="{FF2B5EF4-FFF2-40B4-BE49-F238E27FC236}">
                <a16:creationId xmlns:a16="http://schemas.microsoft.com/office/drawing/2014/main" id="{0AE5A472-CA17-9890-5CF5-DB8EF81EEA32}"/>
              </a:ext>
            </a:extLst>
          </p:cNvPr>
          <p:cNvPicPr>
            <a:picLocks noChangeAspect="1"/>
          </p:cNvPicPr>
          <p:nvPr/>
        </p:nvPicPr>
        <p:blipFill>
          <a:blip r:embed="rId2"/>
          <a:stretch>
            <a:fillRect/>
          </a:stretch>
        </p:blipFill>
        <p:spPr>
          <a:xfrm>
            <a:off x="127215" y="396167"/>
            <a:ext cx="11937570" cy="5160572"/>
          </a:xfrm>
          <a:prstGeom prst="rect">
            <a:avLst/>
          </a:prstGeom>
        </p:spPr>
      </p:pic>
      <p:sp>
        <p:nvSpPr>
          <p:cNvPr id="5" name="Rectangle 2">
            <a:extLst>
              <a:ext uri="{FF2B5EF4-FFF2-40B4-BE49-F238E27FC236}">
                <a16:creationId xmlns:a16="http://schemas.microsoft.com/office/drawing/2014/main" id="{8D54B400-57A3-AC53-5C0A-AFE4214D15E4}"/>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6" name="Objet 5">
            <a:extLst>
              <a:ext uri="{FF2B5EF4-FFF2-40B4-BE49-F238E27FC236}">
                <a16:creationId xmlns:a16="http://schemas.microsoft.com/office/drawing/2014/main" id="{83C32D9B-EDCF-33FF-80BD-0BDA39502D91}"/>
              </a:ext>
            </a:extLst>
          </p:cNvPr>
          <p:cNvGraphicFramePr>
            <a:graphicFrameLocks noChangeAspect="1"/>
          </p:cNvGraphicFramePr>
          <p:nvPr/>
        </p:nvGraphicFramePr>
        <p:xfrm>
          <a:off x="4983163" y="1281113"/>
          <a:ext cx="2763837" cy="1820862"/>
        </p:xfrm>
        <a:graphic>
          <a:graphicData uri="http://schemas.openxmlformats.org/presentationml/2006/ole">
            <mc:AlternateContent xmlns:mc="http://schemas.openxmlformats.org/markup-compatibility/2006">
              <mc:Choice xmlns:v="urn:schemas-microsoft-com:vml" Requires="v">
                <p:oleObj name="CS ChemDraw Drawing" r:id="rId3" imgW="1462428" imgH="965937" progId="ChemDraw.Document.6.0">
                  <p:embed/>
                </p:oleObj>
              </mc:Choice>
              <mc:Fallback>
                <p:oleObj name="CS ChemDraw Drawing" r:id="rId3" imgW="1462428" imgH="965937" progId="ChemDraw.Document.6.0">
                  <p:embed/>
                  <p:pic>
                    <p:nvPicPr>
                      <p:cNvPr id="6" name="Objet 5">
                        <a:extLst>
                          <a:ext uri="{FF2B5EF4-FFF2-40B4-BE49-F238E27FC236}">
                            <a16:creationId xmlns:a16="http://schemas.microsoft.com/office/drawing/2014/main" id="{83C32D9B-EDCF-33FF-80BD-0BDA39502D91}"/>
                          </a:ext>
                        </a:extLst>
                      </p:cNvPr>
                      <p:cNvPicPr>
                        <a:picLocks noChangeAspect="1" noChangeArrowheads="1"/>
                      </p:cNvPicPr>
                      <p:nvPr/>
                    </p:nvPicPr>
                    <p:blipFill>
                      <a:blip r:embed="rId4"/>
                      <a:srcRect/>
                      <a:stretch>
                        <a:fillRect/>
                      </a:stretch>
                    </p:blipFill>
                    <p:spPr bwMode="auto">
                      <a:xfrm>
                        <a:off x="4983163" y="1281113"/>
                        <a:ext cx="2763837" cy="1820862"/>
                      </a:xfrm>
                      <a:prstGeom prst="rect">
                        <a:avLst/>
                      </a:prstGeom>
                      <a:noFill/>
                    </p:spPr>
                  </p:pic>
                </p:oleObj>
              </mc:Fallback>
            </mc:AlternateContent>
          </a:graphicData>
        </a:graphic>
      </p:graphicFrame>
      <p:sp>
        <p:nvSpPr>
          <p:cNvPr id="7" name="Zone de texte 80">
            <a:extLst>
              <a:ext uri="{FF2B5EF4-FFF2-40B4-BE49-F238E27FC236}">
                <a16:creationId xmlns:a16="http://schemas.microsoft.com/office/drawing/2014/main" id="{E9AEA3B0-1631-1372-A0F7-1BBD81721B49}"/>
              </a:ext>
            </a:extLst>
          </p:cNvPr>
          <p:cNvSpPr txBox="1"/>
          <p:nvPr/>
        </p:nvSpPr>
        <p:spPr>
          <a:xfrm>
            <a:off x="665378" y="2456154"/>
            <a:ext cx="1166887" cy="40237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gn="ctr">
              <a:lnSpc>
                <a:spcPct val="107000"/>
              </a:lnSpc>
              <a:spcAft>
                <a:spcPts val="800"/>
              </a:spcAft>
            </a:pPr>
            <a:r>
              <a:rPr lang="fr-FR" sz="2400" dirty="0">
                <a:effectLst/>
                <a:latin typeface="Comic Sans MS" panose="030F0702030302020204" pitchFamily="66" charset="0"/>
                <a:ea typeface="Calibri" panose="020F0502020204030204" pitchFamily="34" charset="0"/>
                <a:cs typeface="Times New Roman" panose="02020603050405020304" pitchFamily="18" charset="0"/>
              </a:rPr>
              <a:t>O-</a:t>
            </a:r>
            <a:r>
              <a:rPr lang="fr-FR" sz="2400" dirty="0" err="1">
                <a:effectLst/>
                <a:latin typeface="Comic Sans MS" panose="030F0702030302020204" pitchFamily="66" charset="0"/>
                <a:ea typeface="Calibri" panose="020F0502020204030204" pitchFamily="34" charset="0"/>
                <a:cs typeface="Times New Roman" panose="02020603050405020304" pitchFamily="18" charset="0"/>
              </a:rPr>
              <a:t>H</a:t>
            </a:r>
            <a:r>
              <a:rPr lang="fr-FR" sz="2400" baseline="-25000" dirty="0" err="1">
                <a:effectLst/>
                <a:latin typeface="Comic Sans MS" panose="030F0702030302020204" pitchFamily="66" charset="0"/>
                <a:ea typeface="Calibri" panose="020F0502020204030204" pitchFamily="34" charset="0"/>
                <a:cs typeface="Times New Roman" panose="02020603050405020304" pitchFamily="18" charset="0"/>
              </a:rPr>
              <a:t>libre</a:t>
            </a:r>
            <a:endParaRPr lang="fr-FR" sz="3200" dirty="0">
              <a:effectLst/>
              <a:ea typeface="Calibri" panose="020F0502020204030204" pitchFamily="34" charset="0"/>
              <a:cs typeface="Times New Roman" panose="02020603050405020304" pitchFamily="18" charset="0"/>
            </a:endParaRPr>
          </a:p>
        </p:txBody>
      </p:sp>
      <p:sp>
        <p:nvSpPr>
          <p:cNvPr id="8" name="Zone de texte 97">
            <a:extLst>
              <a:ext uri="{FF2B5EF4-FFF2-40B4-BE49-F238E27FC236}">
                <a16:creationId xmlns:a16="http://schemas.microsoft.com/office/drawing/2014/main" id="{42B3B067-CFD8-B794-215F-8C3044C18760}"/>
              </a:ext>
            </a:extLst>
          </p:cNvPr>
          <p:cNvSpPr txBox="1"/>
          <p:nvPr/>
        </p:nvSpPr>
        <p:spPr>
          <a:xfrm>
            <a:off x="3484244" y="4404043"/>
            <a:ext cx="982247" cy="403200"/>
          </a:xfrm>
          <a:prstGeom prst="rect">
            <a:avLst/>
          </a:prstGeom>
          <a:noFill/>
          <a:ln w="6350">
            <a:noFill/>
          </a:ln>
          <a:effectLst/>
        </p:spPr>
        <p:txBody>
          <a:bodyPr rot="0" spcFirstLastPara="0" vert="horz" wrap="square" lIns="0" tIns="0" rIns="0" bIns="0" numCol="1" spcCol="0" rtlCol="0" fromWordArt="0" anchor="t" anchorCtr="0" forceAA="0" compatLnSpc="1">
            <a:prstTxWarp prst="textNoShape">
              <a:avLst/>
            </a:prstTxWarp>
            <a:noAutofit/>
          </a:bodyPr>
          <a:lstStyle/>
          <a:p>
            <a:pPr algn="ctr">
              <a:lnSpc>
                <a:spcPct val="107000"/>
              </a:lnSpc>
              <a:spcAft>
                <a:spcPts val="800"/>
              </a:spcAft>
            </a:pPr>
            <a:r>
              <a:rPr lang="fr-FR" sz="2400" dirty="0" err="1">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rPr>
              <a:t>C</a:t>
            </a:r>
            <a:r>
              <a:rPr lang="fr-FR" sz="2400" baseline="-25000" dirty="0" err="1">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rPr>
              <a:t>tét</a:t>
            </a:r>
            <a:r>
              <a:rPr lang="fr-FR" sz="2400" dirty="0">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rPr>
              <a:t>-H</a:t>
            </a:r>
            <a:endParaRPr lang="fr-FR"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Zone de texte 100">
            <a:extLst>
              <a:ext uri="{FF2B5EF4-FFF2-40B4-BE49-F238E27FC236}">
                <a16:creationId xmlns:a16="http://schemas.microsoft.com/office/drawing/2014/main" id="{D8E15CF0-0603-7056-A3B6-6DEAD4A4E41C}"/>
              </a:ext>
            </a:extLst>
          </p:cNvPr>
          <p:cNvSpPr txBox="1"/>
          <p:nvPr/>
        </p:nvSpPr>
        <p:spPr>
          <a:xfrm>
            <a:off x="9889465" y="4489279"/>
            <a:ext cx="1584496" cy="428576"/>
          </a:xfrm>
          <a:prstGeom prst="rect">
            <a:avLst/>
          </a:prstGeom>
          <a:noFill/>
          <a:ln w="6350">
            <a:noFill/>
          </a:ln>
          <a:effectLst/>
        </p:spPr>
        <p:txBody>
          <a:bodyPr rot="0" spcFirstLastPara="0" vert="horz" wrap="square" lIns="0" tIns="0" rIns="0" bIns="0" numCol="1" spcCol="0" rtlCol="0" fromWordArt="0" anchor="t" anchorCtr="0" forceAA="0" compatLnSpc="1">
            <a:prstTxWarp prst="textNoShape">
              <a:avLst/>
            </a:prstTxWarp>
            <a:noAutofit/>
          </a:bodyPr>
          <a:lstStyle/>
          <a:p>
            <a:pPr algn="ctr">
              <a:lnSpc>
                <a:spcPct val="107000"/>
              </a:lnSpc>
              <a:spcAft>
                <a:spcPts val="800"/>
              </a:spcAft>
            </a:pPr>
            <a:r>
              <a:rPr lang="fr-FR" sz="2400" dirty="0" err="1">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rPr>
              <a:t>C</a:t>
            </a:r>
            <a:r>
              <a:rPr lang="fr-FR" sz="2400" baseline="-25000" dirty="0" err="1">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rPr>
              <a:t>tét</a:t>
            </a:r>
            <a:r>
              <a:rPr lang="fr-FR" sz="2400" dirty="0" err="1">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rPr>
              <a:t>-C</a:t>
            </a:r>
            <a:r>
              <a:rPr lang="fr-FR" sz="2400" baseline="-25000" dirty="0" err="1">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rPr>
              <a:t>tét</a:t>
            </a:r>
            <a:endParaRPr lang="fr-FR"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Zone de texte 97">
            <a:extLst>
              <a:ext uri="{FF2B5EF4-FFF2-40B4-BE49-F238E27FC236}">
                <a16:creationId xmlns:a16="http://schemas.microsoft.com/office/drawing/2014/main" id="{BCD2F4D5-11DB-3DDD-D158-E34D079A1B9F}"/>
              </a:ext>
            </a:extLst>
          </p:cNvPr>
          <p:cNvSpPr txBox="1"/>
          <p:nvPr/>
        </p:nvSpPr>
        <p:spPr>
          <a:xfrm>
            <a:off x="7812990" y="3227400"/>
            <a:ext cx="982247" cy="403200"/>
          </a:xfrm>
          <a:prstGeom prst="rect">
            <a:avLst/>
          </a:prstGeom>
          <a:noFill/>
          <a:ln w="6350">
            <a:noFill/>
          </a:ln>
          <a:effectLst/>
        </p:spPr>
        <p:txBody>
          <a:bodyPr rot="0" spcFirstLastPara="0" vert="horz" wrap="square" lIns="0" tIns="0" rIns="0" bIns="0" numCol="1" spcCol="0" rtlCol="0" fromWordArt="0" anchor="t" anchorCtr="0" forceAA="0" compatLnSpc="1">
            <a:prstTxWarp prst="textNoShape">
              <a:avLst/>
            </a:prstTxWarp>
            <a:noAutofit/>
          </a:bodyPr>
          <a:lstStyle/>
          <a:p>
            <a:pPr algn="ctr">
              <a:lnSpc>
                <a:spcPct val="107000"/>
              </a:lnSpc>
              <a:spcAft>
                <a:spcPts val="800"/>
              </a:spcAft>
            </a:pPr>
            <a:r>
              <a:rPr lang="fr-FR" sz="2400" dirty="0" err="1">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rPr>
              <a:t>C</a:t>
            </a:r>
            <a:r>
              <a:rPr lang="fr-FR" sz="2400" baseline="-25000" dirty="0" err="1">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rPr>
              <a:t>tét</a:t>
            </a:r>
            <a:r>
              <a:rPr lang="fr-FR" sz="2400" dirty="0">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rPr>
              <a:t>-H</a:t>
            </a:r>
            <a:endParaRPr lang="fr-FR"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7158262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B2CD7218-EB51-826E-7CD6-ECE0805A9ED1}"/>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3" name="ZoneTexte 2">
            <a:extLst>
              <a:ext uri="{FF2B5EF4-FFF2-40B4-BE49-F238E27FC236}">
                <a16:creationId xmlns:a16="http://schemas.microsoft.com/office/drawing/2014/main" id="{B5004A6D-F4F7-0DA3-D4FC-5F526B1A897A}"/>
              </a:ext>
            </a:extLst>
          </p:cNvPr>
          <p:cNvSpPr txBox="1"/>
          <p:nvPr/>
        </p:nvSpPr>
        <p:spPr>
          <a:xfrm>
            <a:off x="0" y="6180964"/>
            <a:ext cx="12192000" cy="461665"/>
          </a:xfrm>
          <a:prstGeom prst="rect">
            <a:avLst/>
          </a:prstGeom>
          <a:noFill/>
        </p:spPr>
        <p:txBody>
          <a:bodyPr wrap="square">
            <a:spAutoFit/>
          </a:bodyPr>
          <a:lstStyle/>
          <a:p>
            <a:pPr algn="ctr"/>
            <a:r>
              <a:rPr lang="fr-FR" sz="2400" dirty="0">
                <a:effectLst/>
                <a:latin typeface="Comic Sans MS" panose="030F0702030302020204" pitchFamily="66" charset="0"/>
                <a:ea typeface="Calibri" panose="020F0502020204030204" pitchFamily="34" charset="0"/>
                <a:cs typeface="Times New Roman" panose="02020603050405020304" pitchFamily="18" charset="0"/>
              </a:rPr>
              <a:t>Acide </a:t>
            </a:r>
            <a:r>
              <a:rPr lang="fr-FR" sz="2400" dirty="0" err="1">
                <a:effectLst/>
                <a:latin typeface="Comic Sans MS" panose="030F0702030302020204" pitchFamily="66" charset="0"/>
                <a:ea typeface="Calibri" panose="020F0502020204030204" pitchFamily="34" charset="0"/>
                <a:cs typeface="Times New Roman" panose="02020603050405020304" pitchFamily="18" charset="0"/>
              </a:rPr>
              <a:t>butanoïque</a:t>
            </a:r>
            <a:endParaRPr lang="fr-FR" sz="2400" dirty="0"/>
          </a:p>
        </p:txBody>
      </p:sp>
      <p:pic>
        <p:nvPicPr>
          <p:cNvPr id="4" name="Image 3">
            <a:extLst>
              <a:ext uri="{FF2B5EF4-FFF2-40B4-BE49-F238E27FC236}">
                <a16:creationId xmlns:a16="http://schemas.microsoft.com/office/drawing/2014/main" id="{9C9F09DA-1294-AFAC-C9BA-6E7C26A55ED2}"/>
              </a:ext>
            </a:extLst>
          </p:cNvPr>
          <p:cNvPicPr>
            <a:picLocks noChangeAspect="1"/>
          </p:cNvPicPr>
          <p:nvPr/>
        </p:nvPicPr>
        <p:blipFill>
          <a:blip r:embed="rId2"/>
          <a:stretch>
            <a:fillRect/>
          </a:stretch>
        </p:blipFill>
        <p:spPr>
          <a:xfrm>
            <a:off x="306265" y="687079"/>
            <a:ext cx="11579469" cy="5268471"/>
          </a:xfrm>
          <a:prstGeom prst="rect">
            <a:avLst/>
          </a:prstGeom>
        </p:spPr>
      </p:pic>
      <p:sp>
        <p:nvSpPr>
          <p:cNvPr id="5" name="Rectangle 2">
            <a:extLst>
              <a:ext uri="{FF2B5EF4-FFF2-40B4-BE49-F238E27FC236}">
                <a16:creationId xmlns:a16="http://schemas.microsoft.com/office/drawing/2014/main" id="{E4CA9983-31FF-5F6B-2642-CC7F24A3CDAD}"/>
              </a:ext>
            </a:extLst>
          </p:cNvPr>
          <p:cNvSpPr>
            <a:spLocks noChangeArrowheads="1"/>
          </p:cNvSpPr>
          <p:nvPr/>
        </p:nvSpPr>
        <p:spPr bwMode="auto">
          <a:xfrm>
            <a:off x="474784" y="46166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6" name="Objet 5">
            <a:extLst>
              <a:ext uri="{FF2B5EF4-FFF2-40B4-BE49-F238E27FC236}">
                <a16:creationId xmlns:a16="http://schemas.microsoft.com/office/drawing/2014/main" id="{F8929FD8-61AB-AE90-34E7-036F1CB40394}"/>
              </a:ext>
            </a:extLst>
          </p:cNvPr>
          <p:cNvGraphicFramePr>
            <a:graphicFrameLocks noChangeAspect="1"/>
          </p:cNvGraphicFramePr>
          <p:nvPr/>
        </p:nvGraphicFramePr>
        <p:xfrm>
          <a:off x="2505075" y="825500"/>
          <a:ext cx="3113088" cy="1768475"/>
        </p:xfrm>
        <a:graphic>
          <a:graphicData uri="http://schemas.openxmlformats.org/presentationml/2006/ole">
            <mc:AlternateContent xmlns:mc="http://schemas.openxmlformats.org/markup-compatibility/2006">
              <mc:Choice xmlns:v="urn:schemas-microsoft-com:vml" Requires="v">
                <p:oleObj name="CS ChemDraw Drawing" r:id="rId3" imgW="1884765" imgH="1295060" progId="ChemDraw.Document.6.0">
                  <p:embed/>
                </p:oleObj>
              </mc:Choice>
              <mc:Fallback>
                <p:oleObj name="CS ChemDraw Drawing" r:id="rId3" imgW="1884765" imgH="1295060" progId="ChemDraw.Document.6.0">
                  <p:embed/>
                  <p:pic>
                    <p:nvPicPr>
                      <p:cNvPr id="6" name="Objet 5">
                        <a:extLst>
                          <a:ext uri="{FF2B5EF4-FFF2-40B4-BE49-F238E27FC236}">
                            <a16:creationId xmlns:a16="http://schemas.microsoft.com/office/drawing/2014/main" id="{F8929FD8-61AB-AE90-34E7-036F1CB40394}"/>
                          </a:ext>
                        </a:extLst>
                      </p:cNvPr>
                      <p:cNvPicPr>
                        <a:picLocks noChangeAspect="1" noChangeArrowheads="1"/>
                      </p:cNvPicPr>
                      <p:nvPr/>
                    </p:nvPicPr>
                    <p:blipFill>
                      <a:blip r:embed="rId4"/>
                      <a:srcRect/>
                      <a:stretch>
                        <a:fillRect/>
                      </a:stretch>
                    </p:blipFill>
                    <p:spPr bwMode="auto">
                      <a:xfrm>
                        <a:off x="2505075" y="825500"/>
                        <a:ext cx="3113088" cy="1768475"/>
                      </a:xfrm>
                      <a:prstGeom prst="rect">
                        <a:avLst/>
                      </a:prstGeom>
                      <a:noFill/>
                    </p:spPr>
                  </p:pic>
                </p:oleObj>
              </mc:Fallback>
            </mc:AlternateContent>
          </a:graphicData>
        </a:graphic>
      </p:graphicFrame>
      <p:sp>
        <p:nvSpPr>
          <p:cNvPr id="7" name="Zone de texte 80">
            <a:extLst>
              <a:ext uri="{FF2B5EF4-FFF2-40B4-BE49-F238E27FC236}">
                <a16:creationId xmlns:a16="http://schemas.microsoft.com/office/drawing/2014/main" id="{9A0D43CE-F043-67AB-43CE-BA90DC7FA007}"/>
              </a:ext>
            </a:extLst>
          </p:cNvPr>
          <p:cNvSpPr txBox="1"/>
          <p:nvPr/>
        </p:nvSpPr>
        <p:spPr>
          <a:xfrm>
            <a:off x="2713986" y="3872392"/>
            <a:ext cx="1166887" cy="40237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gn="ctr">
              <a:lnSpc>
                <a:spcPct val="107000"/>
              </a:lnSpc>
              <a:spcAft>
                <a:spcPts val="800"/>
              </a:spcAft>
            </a:pPr>
            <a:r>
              <a:rPr lang="fr-FR" sz="2400" dirty="0">
                <a:effectLst/>
                <a:latin typeface="Comic Sans MS" panose="030F0702030302020204" pitchFamily="66" charset="0"/>
                <a:ea typeface="Calibri" panose="020F0502020204030204" pitchFamily="34" charset="0"/>
                <a:cs typeface="Times New Roman" panose="02020603050405020304" pitchFamily="18" charset="0"/>
              </a:rPr>
              <a:t>O-</a:t>
            </a:r>
            <a:r>
              <a:rPr lang="fr-FR" sz="2400" dirty="0" err="1">
                <a:effectLst/>
                <a:latin typeface="Comic Sans MS" panose="030F0702030302020204" pitchFamily="66" charset="0"/>
                <a:ea typeface="Calibri" panose="020F0502020204030204" pitchFamily="34" charset="0"/>
                <a:cs typeface="Times New Roman" panose="02020603050405020304" pitchFamily="18" charset="0"/>
              </a:rPr>
              <a:t>H</a:t>
            </a:r>
            <a:r>
              <a:rPr lang="fr-FR" sz="2400" baseline="-25000" dirty="0" err="1">
                <a:effectLst/>
                <a:latin typeface="Comic Sans MS" panose="030F0702030302020204" pitchFamily="66" charset="0"/>
                <a:ea typeface="Calibri" panose="020F0502020204030204" pitchFamily="34" charset="0"/>
                <a:cs typeface="Times New Roman" panose="02020603050405020304" pitchFamily="18" charset="0"/>
              </a:rPr>
              <a:t>lié</a:t>
            </a:r>
            <a:endParaRPr lang="fr-FR" sz="3200" dirty="0">
              <a:effectLst/>
              <a:ea typeface="Calibri" panose="020F0502020204030204" pitchFamily="34" charset="0"/>
              <a:cs typeface="Times New Roman" panose="02020603050405020304" pitchFamily="18" charset="0"/>
            </a:endParaRPr>
          </a:p>
        </p:txBody>
      </p:sp>
      <p:sp>
        <p:nvSpPr>
          <p:cNvPr id="8" name="Zone de texte 97">
            <a:extLst>
              <a:ext uri="{FF2B5EF4-FFF2-40B4-BE49-F238E27FC236}">
                <a16:creationId xmlns:a16="http://schemas.microsoft.com/office/drawing/2014/main" id="{C44936E1-BC43-1B33-0C97-95808F515FEA}"/>
              </a:ext>
            </a:extLst>
          </p:cNvPr>
          <p:cNvSpPr txBox="1"/>
          <p:nvPr/>
        </p:nvSpPr>
        <p:spPr>
          <a:xfrm>
            <a:off x="4187629" y="4300367"/>
            <a:ext cx="982247" cy="403200"/>
          </a:xfrm>
          <a:prstGeom prst="rect">
            <a:avLst/>
          </a:prstGeom>
          <a:noFill/>
          <a:ln w="6350">
            <a:noFill/>
          </a:ln>
          <a:effectLst/>
        </p:spPr>
        <p:txBody>
          <a:bodyPr rot="0" spcFirstLastPara="0" vert="horz" wrap="square" lIns="0" tIns="0" rIns="0" bIns="0" numCol="1" spcCol="0" rtlCol="0" fromWordArt="0" anchor="t" anchorCtr="0" forceAA="0" compatLnSpc="1">
            <a:prstTxWarp prst="textNoShape">
              <a:avLst/>
            </a:prstTxWarp>
            <a:noAutofit/>
          </a:bodyPr>
          <a:lstStyle/>
          <a:p>
            <a:pPr algn="ctr">
              <a:lnSpc>
                <a:spcPct val="107000"/>
              </a:lnSpc>
              <a:spcAft>
                <a:spcPts val="800"/>
              </a:spcAft>
            </a:pPr>
            <a:r>
              <a:rPr lang="fr-FR" sz="2400" dirty="0" err="1">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rPr>
              <a:t>C</a:t>
            </a:r>
            <a:r>
              <a:rPr lang="fr-FR" sz="2400" baseline="-25000" dirty="0" err="1">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rPr>
              <a:t>tét</a:t>
            </a:r>
            <a:r>
              <a:rPr lang="fr-FR" sz="2400" dirty="0">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rPr>
              <a:t>-H</a:t>
            </a:r>
            <a:endParaRPr lang="fr-FR"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Zone de texte 97">
            <a:extLst>
              <a:ext uri="{FF2B5EF4-FFF2-40B4-BE49-F238E27FC236}">
                <a16:creationId xmlns:a16="http://schemas.microsoft.com/office/drawing/2014/main" id="{02114A6B-C97E-DBF3-745E-755DCA51973D}"/>
              </a:ext>
            </a:extLst>
          </p:cNvPr>
          <p:cNvSpPr txBox="1"/>
          <p:nvPr/>
        </p:nvSpPr>
        <p:spPr>
          <a:xfrm>
            <a:off x="8727390" y="3772523"/>
            <a:ext cx="982247" cy="403200"/>
          </a:xfrm>
          <a:prstGeom prst="rect">
            <a:avLst/>
          </a:prstGeom>
          <a:noFill/>
          <a:ln w="6350">
            <a:noFill/>
          </a:ln>
          <a:effectLst/>
        </p:spPr>
        <p:txBody>
          <a:bodyPr rot="0" spcFirstLastPara="0" vert="horz" wrap="square" lIns="0" tIns="0" rIns="0" bIns="0" numCol="1" spcCol="0" rtlCol="0" fromWordArt="0" anchor="t" anchorCtr="0" forceAA="0" compatLnSpc="1">
            <a:prstTxWarp prst="textNoShape">
              <a:avLst/>
            </a:prstTxWarp>
            <a:noAutofit/>
          </a:bodyPr>
          <a:lstStyle/>
          <a:p>
            <a:pPr algn="ctr">
              <a:lnSpc>
                <a:spcPct val="107000"/>
              </a:lnSpc>
              <a:spcAft>
                <a:spcPts val="800"/>
              </a:spcAft>
            </a:pPr>
            <a:r>
              <a:rPr lang="fr-FR" sz="2400" dirty="0" err="1">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rPr>
              <a:t>C</a:t>
            </a:r>
            <a:r>
              <a:rPr lang="fr-FR" sz="2400" baseline="-25000" dirty="0" err="1">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rPr>
              <a:t>tét</a:t>
            </a:r>
            <a:r>
              <a:rPr lang="fr-FR" sz="2400" dirty="0">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rPr>
              <a:t>-H</a:t>
            </a:r>
            <a:endParaRPr lang="fr-FR"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Zone de texte 78">
            <a:extLst>
              <a:ext uri="{FF2B5EF4-FFF2-40B4-BE49-F238E27FC236}">
                <a16:creationId xmlns:a16="http://schemas.microsoft.com/office/drawing/2014/main" id="{EE5F2570-1053-081C-7EDA-E18CA60A5E38}"/>
              </a:ext>
            </a:extLst>
          </p:cNvPr>
          <p:cNvSpPr txBox="1"/>
          <p:nvPr/>
        </p:nvSpPr>
        <p:spPr>
          <a:xfrm>
            <a:off x="4678752" y="3234612"/>
            <a:ext cx="2593729" cy="537911"/>
          </a:xfrm>
          <a:prstGeom prst="rect">
            <a:avLst/>
          </a:prstGeom>
          <a:noFill/>
          <a:ln w="6350">
            <a:noFill/>
          </a:ln>
          <a:effectLst/>
        </p:spPr>
        <p:txBody>
          <a:bodyPr rot="0" spcFirstLastPara="0" vert="horz" wrap="square" lIns="0" tIns="0" rIns="0" bIns="0" numCol="1" spcCol="0" rtlCol="0" fromWordArt="0" anchor="t" anchorCtr="0" forceAA="0" compatLnSpc="1">
            <a:prstTxWarp prst="textNoShape">
              <a:avLst/>
            </a:prstTxWarp>
            <a:noAutofit/>
          </a:bodyPr>
          <a:lstStyle/>
          <a:p>
            <a:pPr algn="ctr">
              <a:lnSpc>
                <a:spcPct val="107000"/>
              </a:lnSpc>
              <a:spcAft>
                <a:spcPts val="800"/>
              </a:spcAft>
            </a:pPr>
            <a:r>
              <a:rPr lang="fr-FR" sz="2400" dirty="0">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rPr>
              <a:t>O-</a:t>
            </a:r>
            <a:r>
              <a:rPr lang="fr-FR" sz="2400" dirty="0" err="1">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rPr>
              <a:t>H</a:t>
            </a:r>
            <a:r>
              <a:rPr lang="fr-FR" sz="2400" baseline="-25000" dirty="0" err="1">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rPr>
              <a:t>acide</a:t>
            </a:r>
            <a:r>
              <a:rPr lang="fr-FR" sz="2400" baseline="-25000" dirty="0">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rPr>
              <a:t> carboxylique</a:t>
            </a:r>
            <a:endParaRPr lang="fr-FR"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Zone de texte 66">
            <a:extLst>
              <a:ext uri="{FF2B5EF4-FFF2-40B4-BE49-F238E27FC236}">
                <a16:creationId xmlns:a16="http://schemas.microsoft.com/office/drawing/2014/main" id="{FC41CEBB-AF40-8B82-5246-386F5236F296}"/>
              </a:ext>
            </a:extLst>
          </p:cNvPr>
          <p:cNvSpPr txBox="1"/>
          <p:nvPr/>
        </p:nvSpPr>
        <p:spPr>
          <a:xfrm>
            <a:off x="8242312" y="5183232"/>
            <a:ext cx="1178808" cy="431711"/>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gn="ctr">
              <a:lnSpc>
                <a:spcPct val="107000"/>
              </a:lnSpc>
              <a:spcAft>
                <a:spcPts val="800"/>
              </a:spcAft>
            </a:pPr>
            <a:r>
              <a:rPr lang="fr-FR" sz="2400" dirty="0">
                <a:effectLst/>
                <a:latin typeface="Comic Sans MS" panose="030F0702030302020204" pitchFamily="66" charset="0"/>
                <a:ea typeface="Calibri" panose="020F0502020204030204" pitchFamily="34" charset="0"/>
                <a:cs typeface="Times New Roman" panose="02020603050405020304" pitchFamily="18" charset="0"/>
              </a:rPr>
              <a:t>C=</a:t>
            </a:r>
            <a:r>
              <a:rPr lang="fr-FR" sz="2400" dirty="0" err="1">
                <a:effectLst/>
                <a:latin typeface="Comic Sans MS" panose="030F0702030302020204" pitchFamily="66" charset="0"/>
                <a:ea typeface="Calibri" panose="020F0502020204030204" pitchFamily="34" charset="0"/>
                <a:cs typeface="Times New Roman" panose="02020603050405020304" pitchFamily="18" charset="0"/>
              </a:rPr>
              <a:t>O</a:t>
            </a:r>
            <a:r>
              <a:rPr lang="fr-FR" sz="2400" baseline="-25000" dirty="0" err="1">
                <a:latin typeface="Comic Sans MS" panose="030F0702030302020204" pitchFamily="66" charset="0"/>
                <a:ea typeface="Calibri" panose="020F0502020204030204" pitchFamily="34" charset="0"/>
                <a:cs typeface="Times New Roman" panose="02020603050405020304" pitchFamily="18" charset="0"/>
              </a:rPr>
              <a:t>acide</a:t>
            </a:r>
            <a:endParaRPr lang="fr-FR" sz="32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6825981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B2CD7218-EB51-826E-7CD6-ECE0805A9ED1}"/>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3" name="ZoneTexte 2">
            <a:extLst>
              <a:ext uri="{FF2B5EF4-FFF2-40B4-BE49-F238E27FC236}">
                <a16:creationId xmlns:a16="http://schemas.microsoft.com/office/drawing/2014/main" id="{CE5A0E23-0B8F-AAB9-FE1E-061E86277839}"/>
              </a:ext>
            </a:extLst>
          </p:cNvPr>
          <p:cNvSpPr txBox="1"/>
          <p:nvPr/>
        </p:nvSpPr>
        <p:spPr>
          <a:xfrm>
            <a:off x="-1464" y="0"/>
            <a:ext cx="12193464" cy="1077218"/>
          </a:xfrm>
          <a:prstGeom prst="rect">
            <a:avLst/>
          </a:prstGeom>
          <a:noFill/>
        </p:spPr>
        <p:txBody>
          <a:bodyPr wrap="square">
            <a:spAutoFit/>
          </a:bodyPr>
          <a:lstStyle/>
          <a:p>
            <a:pPr algn="ctr"/>
            <a:r>
              <a:rPr lang="fr-FR" sz="3200" b="1" dirty="0">
                <a:solidFill>
                  <a:srgbClr val="FF0000"/>
                </a:solidFill>
                <a:effectLst/>
                <a:latin typeface="Comic Sans MS" panose="030F0702030302020204" pitchFamily="66" charset="0"/>
                <a:ea typeface="Calibri" panose="020F0502020204030204" pitchFamily="34" charset="0"/>
                <a:cs typeface="Times New Roman" panose="02020603050405020304" pitchFamily="18" charset="0"/>
              </a:rPr>
              <a:t>Carte simplifiée des bandes d'absorption Infra Rouge de quelques groupes</a:t>
            </a:r>
            <a:endParaRPr lang="fr-FR" sz="3200" dirty="0"/>
          </a:p>
        </p:txBody>
      </p:sp>
      <p:pic>
        <p:nvPicPr>
          <p:cNvPr id="4" name="Image 3">
            <a:extLst>
              <a:ext uri="{FF2B5EF4-FFF2-40B4-BE49-F238E27FC236}">
                <a16:creationId xmlns:a16="http://schemas.microsoft.com/office/drawing/2014/main" id="{FD81F2CD-1993-6B9C-3A7C-DC130107DE1F}"/>
              </a:ext>
            </a:extLst>
          </p:cNvPr>
          <p:cNvPicPr>
            <a:picLocks noChangeAspect="1"/>
          </p:cNvPicPr>
          <p:nvPr/>
        </p:nvPicPr>
        <p:blipFill>
          <a:blip r:embed="rId2"/>
          <a:stretch>
            <a:fillRect/>
          </a:stretch>
        </p:blipFill>
        <p:spPr>
          <a:xfrm>
            <a:off x="98621" y="1226687"/>
            <a:ext cx="11993294" cy="5184744"/>
          </a:xfrm>
          <a:prstGeom prst="rect">
            <a:avLst/>
          </a:prstGeom>
        </p:spPr>
      </p:pic>
    </p:spTree>
    <p:extLst>
      <p:ext uri="{BB962C8B-B14F-4D97-AF65-F5344CB8AC3E}">
        <p14:creationId xmlns:p14="http://schemas.microsoft.com/office/powerpoint/2010/main" val="35993172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re 21">
            <a:extLst>
              <a:ext uri="{FF2B5EF4-FFF2-40B4-BE49-F238E27FC236}">
                <a16:creationId xmlns:a16="http://schemas.microsoft.com/office/drawing/2014/main" id="{F8FAEED9-1ECD-45F9-87A0-9394BAEABB79}"/>
              </a:ext>
            </a:extLst>
          </p:cNvPr>
          <p:cNvSpPr>
            <a:spLocks noGrp="1"/>
          </p:cNvSpPr>
          <p:nvPr>
            <p:ph type="ctrTitle"/>
          </p:nvPr>
        </p:nvSpPr>
        <p:spPr>
          <a:xfrm>
            <a:off x="445355" y="633044"/>
            <a:ext cx="5437187" cy="3986700"/>
          </a:xfrm>
        </p:spPr>
        <p:txBody>
          <a:bodyPr rtlCol="0"/>
          <a:lstStyle/>
          <a:p>
            <a:pPr algn="ctr"/>
            <a:r>
              <a:rPr lang="fr-FR" dirty="0">
                <a:latin typeface="Comic Sans MS" panose="030F0702030302020204" pitchFamily="66" charset="0"/>
              </a:rPr>
              <a:t>STRUCTURE DES ENTITES ORGANIQUES</a:t>
            </a:r>
            <a:br>
              <a:rPr lang="fr-FR" dirty="0">
                <a:latin typeface="Comic Sans MS" panose="030F0702030302020204" pitchFamily="66" charset="0"/>
              </a:rPr>
            </a:br>
            <a:br>
              <a:rPr lang="fr-FR" dirty="0">
                <a:latin typeface="Comic Sans MS" panose="030F0702030302020204" pitchFamily="66" charset="0"/>
              </a:rPr>
            </a:br>
            <a:r>
              <a:rPr lang="fr-FR" sz="4800" dirty="0">
                <a:latin typeface="Comic Sans MS" panose="030F0702030302020204" pitchFamily="66" charset="0"/>
              </a:rPr>
              <a:t>SPECTRES INFRA-ROUGES</a:t>
            </a:r>
            <a:endParaRPr lang="fr-FR" dirty="0">
              <a:latin typeface="Comic Sans MS" panose="030F0702030302020204" pitchFamily="66" charset="0"/>
            </a:endParaRPr>
          </a:p>
        </p:txBody>
      </p:sp>
      <p:sp>
        <p:nvSpPr>
          <p:cNvPr id="23" name="Sous-titre 22">
            <a:extLst>
              <a:ext uri="{FF2B5EF4-FFF2-40B4-BE49-F238E27FC236}">
                <a16:creationId xmlns:a16="http://schemas.microsoft.com/office/drawing/2014/main" id="{8E5E4638-9BCB-4C2E-914F-CC868E2020D5}"/>
              </a:ext>
            </a:extLst>
          </p:cNvPr>
          <p:cNvSpPr>
            <a:spLocks noGrp="1"/>
          </p:cNvSpPr>
          <p:nvPr>
            <p:ph type="subTitle" idx="1"/>
          </p:nvPr>
        </p:nvSpPr>
        <p:spPr>
          <a:xfrm>
            <a:off x="550863" y="4874723"/>
            <a:ext cx="5437187" cy="1167084"/>
          </a:xfrm>
        </p:spPr>
        <p:txBody>
          <a:bodyPr rtlCol="0"/>
          <a:lstStyle/>
          <a:p>
            <a:pPr algn="ctr" rtl="0"/>
            <a:r>
              <a:rPr lang="fr-FR" dirty="0">
                <a:latin typeface="Comic Sans MS" panose="030F0702030302020204" pitchFamily="66" charset="0"/>
              </a:rPr>
              <a:t>Prof-TC</a:t>
            </a:r>
          </a:p>
          <a:p>
            <a:pPr algn="ctr" rtl="0"/>
            <a:r>
              <a:rPr lang="fr-FR" dirty="0">
                <a:latin typeface="Comic Sans MS" panose="030F0702030302020204" pitchFamily="66" charset="0"/>
              </a:rPr>
              <a:t>www.prof-tc.fr</a:t>
            </a:r>
          </a:p>
        </p:txBody>
      </p:sp>
      <p:pic>
        <p:nvPicPr>
          <p:cNvPr id="27" name="Espace réservé d’image 26" descr="Arrière-plan numérique Point de données">
            <a:extLst>
              <a:ext uri="{FF2B5EF4-FFF2-40B4-BE49-F238E27FC236}">
                <a16:creationId xmlns:a16="http://schemas.microsoft.com/office/drawing/2014/main" id="{9E660784-34E2-4CDA-926A-DDD6AAF35046}"/>
              </a:ext>
            </a:extLst>
          </p:cNvPr>
          <p:cNvPicPr>
            <a:picLocks noGrp="1" noChangeAspect="1"/>
          </p:cNvPicPr>
          <p:nvPr>
            <p:ph type="pic" sz="quarter" idx="15"/>
          </p:nvPr>
        </p:nvPicPr>
        <p:blipFill rotWithShape="1">
          <a:blip r:embed="rId2" cstate="screen">
            <a:extLst>
              <a:ext uri="{28A0092B-C50C-407E-A947-70E740481C1C}">
                <a14:useLocalDpi xmlns:a14="http://schemas.microsoft.com/office/drawing/2010/main" val="0"/>
              </a:ext>
            </a:extLst>
          </a:blip>
          <a:srcRect/>
          <a:stretch/>
        </p:blipFill>
        <p:spPr>
          <a:xfrm>
            <a:off x="6556248" y="548640"/>
            <a:ext cx="5084064" cy="2880360"/>
          </a:xfrm>
        </p:spPr>
      </p:pic>
      <p:pic>
        <p:nvPicPr>
          <p:cNvPr id="33" name="Espace réservé d’image 32" descr="Arrière-plan numérique Point de données">
            <a:extLst>
              <a:ext uri="{FF2B5EF4-FFF2-40B4-BE49-F238E27FC236}">
                <a16:creationId xmlns:a16="http://schemas.microsoft.com/office/drawing/2014/main" id="{48106962-23C6-4DFE-BB3A-E5FFF03F38CE}"/>
              </a:ext>
            </a:extLst>
          </p:cNvPr>
          <p:cNvPicPr>
            <a:picLocks noGrp="1" noChangeAspect="1"/>
          </p:cNvPicPr>
          <p:nvPr>
            <p:ph type="pic" sz="quarter" idx="16"/>
          </p:nvPr>
        </p:nvPicPr>
        <p:blipFill rotWithShape="1">
          <a:blip r:embed="rId3" cstate="screen">
            <a:extLst>
              <a:ext uri="{28A0092B-C50C-407E-A947-70E740481C1C}">
                <a14:useLocalDpi xmlns:a14="http://schemas.microsoft.com/office/drawing/2010/main" val="0"/>
              </a:ext>
            </a:extLst>
          </a:blip>
          <a:srcRect/>
          <a:stretch/>
        </p:blipFill>
        <p:spPr>
          <a:xfrm>
            <a:off x="6556248" y="3429000"/>
            <a:ext cx="5084064" cy="2880360"/>
          </a:xfrm>
        </p:spPr>
      </p:pic>
    </p:spTree>
    <p:extLst>
      <p:ext uri="{BB962C8B-B14F-4D97-AF65-F5344CB8AC3E}">
        <p14:creationId xmlns:p14="http://schemas.microsoft.com/office/powerpoint/2010/main" val="32477988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B2CD7218-EB51-826E-7CD6-ECE0805A9ED1}"/>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3" name="ZoneTexte 2">
            <a:extLst>
              <a:ext uri="{FF2B5EF4-FFF2-40B4-BE49-F238E27FC236}">
                <a16:creationId xmlns:a16="http://schemas.microsoft.com/office/drawing/2014/main" id="{2798B833-F1E5-2C22-377F-6C6E7337DF8A}"/>
              </a:ext>
            </a:extLst>
          </p:cNvPr>
          <p:cNvSpPr txBox="1"/>
          <p:nvPr/>
        </p:nvSpPr>
        <p:spPr>
          <a:xfrm>
            <a:off x="-1464" y="0"/>
            <a:ext cx="12193464" cy="584775"/>
          </a:xfrm>
          <a:prstGeom prst="rect">
            <a:avLst/>
          </a:prstGeom>
          <a:noFill/>
        </p:spPr>
        <p:txBody>
          <a:bodyPr wrap="square">
            <a:spAutoFit/>
          </a:bodyPr>
          <a:lstStyle/>
          <a:p>
            <a:pPr algn="ctr"/>
            <a:r>
              <a:rPr lang="fr-FR" sz="3200" b="1" dirty="0">
                <a:solidFill>
                  <a:srgbClr val="FF0000"/>
                </a:solidFill>
                <a:effectLst/>
                <a:latin typeface="Comic Sans MS" panose="030F0702030302020204" pitchFamily="66" charset="0"/>
                <a:ea typeface="Calibri" panose="020F0502020204030204" pitchFamily="34" charset="0"/>
                <a:cs typeface="Arial" panose="020B0604020202020204" pitchFamily="34" charset="0"/>
              </a:rPr>
              <a:t>Squelette carboné</a:t>
            </a:r>
            <a:endParaRPr lang="fr-FR" sz="3200" dirty="0"/>
          </a:p>
        </p:txBody>
      </p:sp>
      <p:sp>
        <p:nvSpPr>
          <p:cNvPr id="5" name="ZoneTexte 4">
            <a:extLst>
              <a:ext uri="{FF2B5EF4-FFF2-40B4-BE49-F238E27FC236}">
                <a16:creationId xmlns:a16="http://schemas.microsoft.com/office/drawing/2014/main" id="{3E11A220-3F74-AA94-5CD7-912AE0298034}"/>
              </a:ext>
            </a:extLst>
          </p:cNvPr>
          <p:cNvSpPr txBox="1"/>
          <p:nvPr/>
        </p:nvSpPr>
        <p:spPr>
          <a:xfrm>
            <a:off x="0" y="647121"/>
            <a:ext cx="12192000" cy="6061146"/>
          </a:xfrm>
          <a:prstGeom prst="rect">
            <a:avLst/>
          </a:prstGeom>
          <a:noFill/>
        </p:spPr>
        <p:txBody>
          <a:bodyPr wrap="square">
            <a:spAutoFit/>
          </a:bodyPr>
          <a:lstStyle/>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Times New Roman" panose="02020603050405020304" pitchFamily="18" charset="0"/>
              </a:rPr>
              <a:t>On appelle chaîne carbonée ou squelette carboné l'enchaînement des atomes de carbone constituant une molécule organique</a:t>
            </a:r>
            <a:r>
              <a:rPr lang="fr-FR" sz="2400" dirty="0">
                <a:latin typeface="Comic Sans MS" panose="030F0702030302020204" pitchFamily="66" charset="0"/>
                <a:ea typeface="Calibri" panose="020F0502020204030204" pitchFamily="34" charset="0"/>
                <a:cs typeface="Times New Roman" panose="02020603050405020304" pitchFamily="18" charset="0"/>
              </a:rPr>
              <a:t>,</a:t>
            </a:r>
          </a:p>
          <a:p>
            <a:pPr algn="just">
              <a:lnSpc>
                <a:spcPct val="107000"/>
              </a:lnSpc>
              <a:spcAft>
                <a:spcPts val="800"/>
              </a:spcAft>
            </a:pPr>
            <a:endParaRPr lang="fr-FR" sz="2400" dirty="0">
              <a:effectLst/>
              <a:latin typeface="Comic Sans MS" panose="030F0702030302020204" pitchFamily="66"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Times New Roman" panose="02020603050405020304" pitchFamily="18" charset="0"/>
              </a:rPr>
              <a:t>Dans une molécule organique, le squelette carboné est la structure que forment les atomes de carbones reliés entre eux par des liaisons covalentes.</a:t>
            </a:r>
            <a:endParaRPr lang="fr-FR" sz="2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Times New Roman" panose="02020603050405020304" pitchFamily="18" charset="0"/>
              </a:rPr>
              <a:t>Sur cette chaîne carbonée s’ajoutent ensuite d’autres atomes, notamment l’hydrogène, de manière à que tous les carbones engagent quatre liaisons covalentes.</a:t>
            </a:r>
            <a:endParaRPr lang="fr-FR" sz="2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Times New Roman" panose="02020603050405020304" pitchFamily="18" charset="0"/>
              </a:rPr>
              <a:t>La formule brute des molécules organiques est du type </a:t>
            </a:r>
            <a:r>
              <a:rPr lang="fr-FR" sz="3200" b="1" dirty="0" err="1">
                <a:solidFill>
                  <a:srgbClr val="00B050"/>
                </a:solidFill>
                <a:effectLst/>
                <a:latin typeface="Comic Sans MS" panose="030F0702030302020204" pitchFamily="66" charset="0"/>
                <a:ea typeface="Calibri" panose="020F0502020204030204" pitchFamily="34" charset="0"/>
                <a:cs typeface="Times New Roman" panose="02020603050405020304" pitchFamily="18" charset="0"/>
              </a:rPr>
              <a:t>C</a:t>
            </a:r>
            <a:r>
              <a:rPr lang="fr-FR" sz="3200" b="1" baseline="-25000" dirty="0" err="1">
                <a:solidFill>
                  <a:srgbClr val="00B050"/>
                </a:solidFill>
                <a:effectLst/>
                <a:latin typeface="Comic Sans MS" panose="030F0702030302020204" pitchFamily="66" charset="0"/>
                <a:ea typeface="Calibri" panose="020F0502020204030204" pitchFamily="34" charset="0"/>
                <a:cs typeface="Times New Roman" panose="02020603050405020304" pitchFamily="18" charset="0"/>
              </a:rPr>
              <a:t>x</a:t>
            </a:r>
            <a:r>
              <a:rPr lang="fr-FR" sz="3200" b="1" dirty="0" err="1">
                <a:solidFill>
                  <a:srgbClr val="00B050"/>
                </a:solidFill>
                <a:effectLst/>
                <a:latin typeface="Comic Sans MS" panose="030F0702030302020204" pitchFamily="66" charset="0"/>
                <a:ea typeface="Calibri" panose="020F0502020204030204" pitchFamily="34" charset="0"/>
                <a:cs typeface="Times New Roman" panose="02020603050405020304" pitchFamily="18" charset="0"/>
              </a:rPr>
              <a:t>H</a:t>
            </a:r>
            <a:r>
              <a:rPr lang="fr-FR" sz="3200" b="1" baseline="-25000" dirty="0" err="1">
                <a:solidFill>
                  <a:srgbClr val="00B050"/>
                </a:solidFill>
                <a:effectLst/>
                <a:latin typeface="Comic Sans MS" panose="030F0702030302020204" pitchFamily="66" charset="0"/>
                <a:ea typeface="Calibri" panose="020F0502020204030204" pitchFamily="34" charset="0"/>
                <a:cs typeface="Times New Roman" panose="02020603050405020304" pitchFamily="18" charset="0"/>
              </a:rPr>
              <a:t>y</a:t>
            </a:r>
            <a:r>
              <a:rPr lang="fr-FR" sz="3200" b="1" dirty="0" err="1">
                <a:solidFill>
                  <a:srgbClr val="00B050"/>
                </a:solidFill>
                <a:effectLst/>
                <a:latin typeface="Comic Sans MS" panose="030F0702030302020204" pitchFamily="66" charset="0"/>
                <a:ea typeface="Calibri" panose="020F0502020204030204" pitchFamily="34" charset="0"/>
                <a:cs typeface="Times New Roman" panose="02020603050405020304" pitchFamily="18" charset="0"/>
              </a:rPr>
              <a:t>O</a:t>
            </a:r>
            <a:r>
              <a:rPr lang="fr-FR" sz="3200" b="1" baseline="-25000" dirty="0" err="1">
                <a:solidFill>
                  <a:srgbClr val="00B050"/>
                </a:solidFill>
                <a:effectLst/>
                <a:latin typeface="Comic Sans MS" panose="030F0702030302020204" pitchFamily="66" charset="0"/>
                <a:ea typeface="Calibri" panose="020F0502020204030204" pitchFamily="34" charset="0"/>
                <a:cs typeface="Times New Roman" panose="02020603050405020304" pitchFamily="18" charset="0"/>
              </a:rPr>
              <a:t>z</a:t>
            </a:r>
            <a:r>
              <a:rPr lang="fr-FR" sz="2400" dirty="0">
                <a:effectLst/>
                <a:latin typeface="Comic Sans MS" panose="030F0702030302020204" pitchFamily="66" charset="0"/>
                <a:ea typeface="Calibri" panose="020F0502020204030204" pitchFamily="34" charset="0"/>
                <a:cs typeface="Times New Roman" panose="02020603050405020304" pitchFamily="18" charset="0"/>
              </a:rPr>
              <a:t> (il peut y avoir d'autres éléments), elle nous renseigne sur la nature et le nombre des atomes constitutifs.</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Times New Roman" panose="02020603050405020304" pitchFamily="18" charset="0"/>
              </a:rPr>
              <a:t> </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916819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B2CD7218-EB51-826E-7CD6-ECE0805A9ED1}"/>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3" name="ZoneTexte 2">
            <a:extLst>
              <a:ext uri="{FF2B5EF4-FFF2-40B4-BE49-F238E27FC236}">
                <a16:creationId xmlns:a16="http://schemas.microsoft.com/office/drawing/2014/main" id="{6BD0E16E-9E2E-0CE4-8C4A-C69A61EBEA98}"/>
              </a:ext>
            </a:extLst>
          </p:cNvPr>
          <p:cNvSpPr txBox="1"/>
          <p:nvPr/>
        </p:nvSpPr>
        <p:spPr>
          <a:xfrm>
            <a:off x="-1464" y="0"/>
            <a:ext cx="12193464" cy="528222"/>
          </a:xfrm>
          <a:prstGeom prst="rect">
            <a:avLst/>
          </a:prstGeom>
          <a:noFill/>
        </p:spPr>
        <p:txBody>
          <a:bodyPr wrap="square">
            <a:spAutoFit/>
          </a:bodyPr>
          <a:lstStyle/>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Times New Roman" panose="02020603050405020304" pitchFamily="18" charset="0"/>
              </a:rPr>
              <a:t>l'éthanol a pour formule brute </a:t>
            </a:r>
            <a:r>
              <a:rPr lang="fr-FR" sz="2800" b="1" dirty="0">
                <a:solidFill>
                  <a:srgbClr val="00B050"/>
                </a:solidFill>
                <a:effectLst/>
                <a:latin typeface="Comic Sans MS" panose="030F0702030302020204" pitchFamily="66" charset="0"/>
                <a:ea typeface="Calibri" panose="020F0502020204030204" pitchFamily="34" charset="0"/>
                <a:cs typeface="Times New Roman" panose="02020603050405020304" pitchFamily="18" charset="0"/>
              </a:rPr>
              <a:t>C</a:t>
            </a:r>
            <a:r>
              <a:rPr lang="fr-FR" sz="2800" b="1" baseline="-25000" dirty="0">
                <a:solidFill>
                  <a:srgbClr val="00B050"/>
                </a:solidFill>
                <a:effectLst/>
                <a:latin typeface="Comic Sans MS" panose="030F0702030302020204" pitchFamily="66" charset="0"/>
                <a:ea typeface="Calibri" panose="020F0502020204030204" pitchFamily="34" charset="0"/>
                <a:cs typeface="Times New Roman" panose="02020603050405020304" pitchFamily="18" charset="0"/>
              </a:rPr>
              <a:t>2</a:t>
            </a:r>
            <a:r>
              <a:rPr lang="fr-FR" sz="2800" b="1" dirty="0">
                <a:solidFill>
                  <a:srgbClr val="00B050"/>
                </a:solidFill>
                <a:effectLst/>
                <a:latin typeface="Comic Sans MS" panose="030F0702030302020204" pitchFamily="66" charset="0"/>
                <a:ea typeface="Calibri" panose="020F0502020204030204" pitchFamily="34" charset="0"/>
                <a:cs typeface="Times New Roman" panose="02020603050405020304" pitchFamily="18" charset="0"/>
              </a:rPr>
              <a:t>H</a:t>
            </a:r>
            <a:r>
              <a:rPr lang="fr-FR" sz="2800" b="1" baseline="-25000" dirty="0">
                <a:solidFill>
                  <a:srgbClr val="00B050"/>
                </a:solidFill>
                <a:effectLst/>
                <a:latin typeface="Comic Sans MS" panose="030F0702030302020204" pitchFamily="66" charset="0"/>
                <a:ea typeface="Calibri" panose="020F0502020204030204" pitchFamily="34" charset="0"/>
                <a:cs typeface="Times New Roman" panose="02020603050405020304" pitchFamily="18" charset="0"/>
              </a:rPr>
              <a:t>6</a:t>
            </a:r>
            <a:r>
              <a:rPr lang="fr-FR" sz="2800" b="1" dirty="0">
                <a:solidFill>
                  <a:srgbClr val="00B050"/>
                </a:solidFill>
                <a:effectLst/>
                <a:latin typeface="Comic Sans MS" panose="030F0702030302020204" pitchFamily="66" charset="0"/>
                <a:ea typeface="Calibri" panose="020F0502020204030204" pitchFamily="34" charset="0"/>
                <a:cs typeface="Times New Roman" panose="02020603050405020304" pitchFamily="18" charset="0"/>
              </a:rPr>
              <a:t>O</a:t>
            </a:r>
            <a:r>
              <a:rPr lang="fr-FR" sz="2400" dirty="0">
                <a:effectLst/>
                <a:latin typeface="Comic Sans MS" panose="030F0702030302020204" pitchFamily="66" charset="0"/>
                <a:ea typeface="Calibri" panose="020F0502020204030204" pitchFamily="34" charset="0"/>
                <a:cs typeface="Times New Roman" panose="02020603050405020304" pitchFamily="18" charset="0"/>
              </a:rPr>
              <a:t>.</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ZoneTexte 6">
            <a:extLst>
              <a:ext uri="{FF2B5EF4-FFF2-40B4-BE49-F238E27FC236}">
                <a16:creationId xmlns:a16="http://schemas.microsoft.com/office/drawing/2014/main" id="{2609F7DD-B5E4-1080-06AA-02022FA35EFC}"/>
              </a:ext>
            </a:extLst>
          </p:cNvPr>
          <p:cNvSpPr txBox="1"/>
          <p:nvPr/>
        </p:nvSpPr>
        <p:spPr>
          <a:xfrm>
            <a:off x="2197" y="1017579"/>
            <a:ext cx="8596679" cy="1569660"/>
          </a:xfrm>
          <a:prstGeom prst="rect">
            <a:avLst/>
          </a:prstGeom>
          <a:noFill/>
        </p:spPr>
        <p:txBody>
          <a:bodyPr wrap="square">
            <a:spAutoFit/>
          </a:bodyPr>
          <a:lstStyle/>
          <a:p>
            <a:pPr algn="just"/>
            <a:r>
              <a:rPr lang="fr-FR" sz="2400" dirty="0">
                <a:effectLst/>
                <a:latin typeface="Comic Sans MS" panose="030F0702030302020204" pitchFamily="66" charset="0"/>
                <a:ea typeface="Calibri" panose="020F0502020204030204" pitchFamily="34" charset="0"/>
                <a:cs typeface="Times New Roman" panose="02020603050405020304" pitchFamily="18" charset="0"/>
              </a:rPr>
              <a:t>La formule développée plane fait apparaître tous les atomes dans le même plan et toutes les liaisons entre ces atomes. Les angles entre les liaisons sont de 90°, exceptionnellement de 120° pour des raisons de clarté.</a:t>
            </a:r>
            <a:endParaRPr lang="fr-FR" sz="2400" dirty="0"/>
          </a:p>
        </p:txBody>
      </p:sp>
      <p:sp>
        <p:nvSpPr>
          <p:cNvPr id="9" name="ZoneTexte 8">
            <a:extLst>
              <a:ext uri="{FF2B5EF4-FFF2-40B4-BE49-F238E27FC236}">
                <a16:creationId xmlns:a16="http://schemas.microsoft.com/office/drawing/2014/main" id="{2C573A0B-2960-7C71-A7DD-712E57E45917}"/>
              </a:ext>
            </a:extLst>
          </p:cNvPr>
          <p:cNvSpPr txBox="1"/>
          <p:nvPr/>
        </p:nvSpPr>
        <p:spPr>
          <a:xfrm>
            <a:off x="-1" y="3279506"/>
            <a:ext cx="8596679" cy="1200329"/>
          </a:xfrm>
          <a:prstGeom prst="rect">
            <a:avLst/>
          </a:prstGeom>
          <a:noFill/>
        </p:spPr>
        <p:txBody>
          <a:bodyPr wrap="square">
            <a:spAutoFit/>
          </a:bodyPr>
          <a:lstStyle/>
          <a:p>
            <a:pPr algn="just"/>
            <a:r>
              <a:rPr lang="fr-FR" sz="2400" dirty="0">
                <a:effectLst/>
                <a:latin typeface="Comic Sans MS" panose="030F0702030302020204" pitchFamily="66" charset="0"/>
                <a:ea typeface="Calibri" panose="020F0502020204030204" pitchFamily="34" charset="0"/>
                <a:cs typeface="Times New Roman" panose="02020603050405020304" pitchFamily="18" charset="0"/>
              </a:rPr>
              <a:t>La formule de Lewis est du même type que la formule développée plane à laquelle on ajoute les doublets non liants.</a:t>
            </a:r>
            <a:endParaRPr lang="fr-FR" sz="2400" dirty="0"/>
          </a:p>
        </p:txBody>
      </p:sp>
      <p:sp>
        <p:nvSpPr>
          <p:cNvPr id="11" name="ZoneTexte 10">
            <a:extLst>
              <a:ext uri="{FF2B5EF4-FFF2-40B4-BE49-F238E27FC236}">
                <a16:creationId xmlns:a16="http://schemas.microsoft.com/office/drawing/2014/main" id="{7018D816-5DED-E931-23B9-D338E93D7033}"/>
              </a:ext>
            </a:extLst>
          </p:cNvPr>
          <p:cNvSpPr txBox="1"/>
          <p:nvPr/>
        </p:nvSpPr>
        <p:spPr>
          <a:xfrm>
            <a:off x="-1464" y="5172102"/>
            <a:ext cx="8596678" cy="1200329"/>
          </a:xfrm>
          <a:prstGeom prst="rect">
            <a:avLst/>
          </a:prstGeom>
          <a:noFill/>
        </p:spPr>
        <p:txBody>
          <a:bodyPr wrap="square">
            <a:spAutoFit/>
          </a:bodyPr>
          <a:lstStyle/>
          <a:p>
            <a:pPr algn="just"/>
            <a:r>
              <a:rPr lang="fr-FR" sz="2400" dirty="0">
                <a:effectLst/>
                <a:latin typeface="Comic Sans MS" panose="030F0702030302020204" pitchFamily="66" charset="0"/>
                <a:ea typeface="Calibri" panose="020F0502020204030204" pitchFamily="34" charset="0"/>
                <a:cs typeface="Times New Roman" panose="02020603050405020304" pitchFamily="18" charset="0"/>
              </a:rPr>
              <a:t>La formule semi développée plane dérive de la formule développée plane par la suppression des liaisons mettant en jeu l'hydrogène.</a:t>
            </a:r>
            <a:endParaRPr lang="fr-FR" sz="2400" dirty="0"/>
          </a:p>
        </p:txBody>
      </p:sp>
      <p:graphicFrame>
        <p:nvGraphicFramePr>
          <p:cNvPr id="12" name="Objet 11">
            <a:extLst>
              <a:ext uri="{FF2B5EF4-FFF2-40B4-BE49-F238E27FC236}">
                <a16:creationId xmlns:a16="http://schemas.microsoft.com/office/drawing/2014/main" id="{A8B47566-73F2-17A2-B05C-AF6A6E52FD34}"/>
              </a:ext>
            </a:extLst>
          </p:cNvPr>
          <p:cNvGraphicFramePr>
            <a:graphicFrameLocks noChangeAspect="1"/>
          </p:cNvGraphicFramePr>
          <p:nvPr>
            <p:extLst>
              <p:ext uri="{D42A27DB-BD31-4B8C-83A1-F6EECF244321}">
                <p14:modId xmlns:p14="http://schemas.microsoft.com/office/powerpoint/2010/main" val="3253218774"/>
              </p:ext>
            </p:extLst>
          </p:nvPr>
        </p:nvGraphicFramePr>
        <p:xfrm>
          <a:off x="9141418" y="1017579"/>
          <a:ext cx="2863753" cy="1569660"/>
        </p:xfrm>
        <a:graphic>
          <a:graphicData uri="http://schemas.openxmlformats.org/presentationml/2006/ole">
            <mc:AlternateContent xmlns:mc="http://schemas.openxmlformats.org/markup-compatibility/2006">
              <mc:Choice xmlns:v="urn:schemas-microsoft-com:vml" Requires="v">
                <p:oleObj name="CS ChemDraw Drawing" r:id="rId2" imgW="1683536" imgH="923075" progId="ChemDraw.Document.6.0">
                  <p:embed/>
                </p:oleObj>
              </mc:Choice>
              <mc:Fallback>
                <p:oleObj name="CS ChemDraw Drawing" r:id="rId2" imgW="1683536" imgH="923075" progId="ChemDraw.Document.6.0">
                  <p:embed/>
                  <p:pic>
                    <p:nvPicPr>
                      <p:cNvPr id="0" name=""/>
                      <p:cNvPicPr/>
                      <p:nvPr/>
                    </p:nvPicPr>
                    <p:blipFill>
                      <a:blip r:embed="rId3"/>
                      <a:stretch>
                        <a:fillRect/>
                      </a:stretch>
                    </p:blipFill>
                    <p:spPr>
                      <a:xfrm>
                        <a:off x="9141418" y="1017579"/>
                        <a:ext cx="2863753" cy="1569660"/>
                      </a:xfrm>
                      <a:prstGeom prst="rect">
                        <a:avLst/>
                      </a:prstGeom>
                    </p:spPr>
                  </p:pic>
                </p:oleObj>
              </mc:Fallback>
            </mc:AlternateContent>
          </a:graphicData>
        </a:graphic>
      </p:graphicFrame>
      <p:graphicFrame>
        <p:nvGraphicFramePr>
          <p:cNvPr id="13" name="Objet 12">
            <a:extLst>
              <a:ext uri="{FF2B5EF4-FFF2-40B4-BE49-F238E27FC236}">
                <a16:creationId xmlns:a16="http://schemas.microsoft.com/office/drawing/2014/main" id="{56A6AB7D-77D3-0A0D-8E5F-6A68F6ED7904}"/>
              </a:ext>
            </a:extLst>
          </p:cNvPr>
          <p:cNvGraphicFramePr>
            <a:graphicFrameLocks noChangeAspect="1"/>
          </p:cNvGraphicFramePr>
          <p:nvPr>
            <p:extLst>
              <p:ext uri="{D42A27DB-BD31-4B8C-83A1-F6EECF244321}">
                <p14:modId xmlns:p14="http://schemas.microsoft.com/office/powerpoint/2010/main" val="2357965446"/>
              </p:ext>
            </p:extLst>
          </p:nvPr>
        </p:nvGraphicFramePr>
        <p:xfrm>
          <a:off x="9141418" y="3076596"/>
          <a:ext cx="2863753" cy="1568181"/>
        </p:xfrm>
        <a:graphic>
          <a:graphicData uri="http://schemas.openxmlformats.org/presentationml/2006/ole">
            <mc:AlternateContent xmlns:mc="http://schemas.openxmlformats.org/markup-compatibility/2006">
              <mc:Choice xmlns:v="urn:schemas-microsoft-com:vml" Requires="v">
                <p:oleObj name="CS ChemDraw Drawing" r:id="rId4" imgW="1683842" imgH="923075" progId="ChemDraw.Document.6.0">
                  <p:embed/>
                </p:oleObj>
              </mc:Choice>
              <mc:Fallback>
                <p:oleObj name="CS ChemDraw Drawing" r:id="rId4" imgW="1683842" imgH="923075" progId="ChemDraw.Document.6.0">
                  <p:embed/>
                  <p:pic>
                    <p:nvPicPr>
                      <p:cNvPr id="0" name=""/>
                      <p:cNvPicPr/>
                      <p:nvPr/>
                    </p:nvPicPr>
                    <p:blipFill>
                      <a:blip r:embed="rId5"/>
                      <a:stretch>
                        <a:fillRect/>
                      </a:stretch>
                    </p:blipFill>
                    <p:spPr>
                      <a:xfrm>
                        <a:off x="9141418" y="3076596"/>
                        <a:ext cx="2863753" cy="1568181"/>
                      </a:xfrm>
                      <a:prstGeom prst="rect">
                        <a:avLst/>
                      </a:prstGeom>
                    </p:spPr>
                  </p:pic>
                </p:oleObj>
              </mc:Fallback>
            </mc:AlternateContent>
          </a:graphicData>
        </a:graphic>
      </p:graphicFrame>
      <p:graphicFrame>
        <p:nvGraphicFramePr>
          <p:cNvPr id="14" name="Objet 13">
            <a:extLst>
              <a:ext uri="{FF2B5EF4-FFF2-40B4-BE49-F238E27FC236}">
                <a16:creationId xmlns:a16="http://schemas.microsoft.com/office/drawing/2014/main" id="{CDD353A2-3B98-310F-C06E-55ED2F6B5931}"/>
              </a:ext>
            </a:extLst>
          </p:cNvPr>
          <p:cNvGraphicFramePr>
            <a:graphicFrameLocks noChangeAspect="1"/>
          </p:cNvGraphicFramePr>
          <p:nvPr>
            <p:extLst>
              <p:ext uri="{D42A27DB-BD31-4B8C-83A1-F6EECF244321}">
                <p14:modId xmlns:p14="http://schemas.microsoft.com/office/powerpoint/2010/main" val="673929983"/>
              </p:ext>
            </p:extLst>
          </p:nvPr>
        </p:nvGraphicFramePr>
        <p:xfrm>
          <a:off x="9451730" y="5613003"/>
          <a:ext cx="2117744" cy="315566"/>
        </p:xfrm>
        <a:graphic>
          <a:graphicData uri="http://schemas.openxmlformats.org/presentationml/2006/ole">
            <mc:AlternateContent xmlns:mc="http://schemas.openxmlformats.org/markup-compatibility/2006">
              <mc:Choice xmlns:v="urn:schemas-microsoft-com:vml" Requires="v">
                <p:oleObj name="CS ChemDraw Drawing" r:id="rId6" imgW="1363649" imgH="203903" progId="ChemDraw.Document.6.0">
                  <p:embed/>
                </p:oleObj>
              </mc:Choice>
              <mc:Fallback>
                <p:oleObj name="CS ChemDraw Drawing" r:id="rId6" imgW="1363649" imgH="203903" progId="ChemDraw.Document.6.0">
                  <p:embed/>
                  <p:pic>
                    <p:nvPicPr>
                      <p:cNvPr id="0" name=""/>
                      <p:cNvPicPr/>
                      <p:nvPr/>
                    </p:nvPicPr>
                    <p:blipFill>
                      <a:blip r:embed="rId7"/>
                      <a:stretch>
                        <a:fillRect/>
                      </a:stretch>
                    </p:blipFill>
                    <p:spPr>
                      <a:xfrm>
                        <a:off x="9451730" y="5613003"/>
                        <a:ext cx="2117744" cy="315566"/>
                      </a:xfrm>
                      <a:prstGeom prst="rect">
                        <a:avLst/>
                      </a:prstGeom>
                    </p:spPr>
                  </p:pic>
                </p:oleObj>
              </mc:Fallback>
            </mc:AlternateContent>
          </a:graphicData>
        </a:graphic>
      </p:graphicFrame>
    </p:spTree>
    <p:extLst>
      <p:ext uri="{BB962C8B-B14F-4D97-AF65-F5344CB8AC3E}">
        <p14:creationId xmlns:p14="http://schemas.microsoft.com/office/powerpoint/2010/main" val="35520911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B2CD7218-EB51-826E-7CD6-ECE0805A9ED1}"/>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3" name="ZoneTexte 2">
            <a:extLst>
              <a:ext uri="{FF2B5EF4-FFF2-40B4-BE49-F238E27FC236}">
                <a16:creationId xmlns:a16="http://schemas.microsoft.com/office/drawing/2014/main" id="{7FAEEA35-C4CC-0E7E-BE89-75D15C6AF0D9}"/>
              </a:ext>
            </a:extLst>
          </p:cNvPr>
          <p:cNvSpPr txBox="1"/>
          <p:nvPr/>
        </p:nvSpPr>
        <p:spPr>
          <a:xfrm>
            <a:off x="-1" y="0"/>
            <a:ext cx="7789985" cy="1938992"/>
          </a:xfrm>
          <a:prstGeom prst="rect">
            <a:avLst/>
          </a:prstGeom>
          <a:noFill/>
        </p:spPr>
        <p:txBody>
          <a:bodyPr wrap="square">
            <a:spAutoFit/>
          </a:bodyPr>
          <a:lstStyle/>
          <a:p>
            <a:pPr algn="just"/>
            <a:r>
              <a:rPr lang="fr-FR" sz="2400" dirty="0">
                <a:effectLst/>
                <a:latin typeface="Comic Sans MS" panose="030F0702030302020204" pitchFamily="66" charset="0"/>
                <a:ea typeface="Calibri" panose="020F0502020204030204" pitchFamily="34" charset="0"/>
                <a:cs typeface="Times New Roman" panose="02020603050405020304" pitchFamily="18" charset="0"/>
              </a:rPr>
              <a:t>La formule topologique de la chaîne carbonée est représentée par une ligne brisée. Chaque extrémité de segment représente un atome de carbone portant autant d'atomes d'hydrogène qu'il est nécessaire pour satisfaire à la règle de l'octet.</a:t>
            </a:r>
            <a:endParaRPr lang="fr-FR" sz="2400" dirty="0"/>
          </a:p>
        </p:txBody>
      </p:sp>
      <p:graphicFrame>
        <p:nvGraphicFramePr>
          <p:cNvPr id="4" name="Objet 3">
            <a:extLst>
              <a:ext uri="{FF2B5EF4-FFF2-40B4-BE49-F238E27FC236}">
                <a16:creationId xmlns:a16="http://schemas.microsoft.com/office/drawing/2014/main" id="{E7419203-9479-CC82-7B7F-0A08919F8C91}"/>
              </a:ext>
            </a:extLst>
          </p:cNvPr>
          <p:cNvGraphicFramePr>
            <a:graphicFrameLocks noChangeAspect="1"/>
          </p:cNvGraphicFramePr>
          <p:nvPr>
            <p:extLst>
              <p:ext uri="{D42A27DB-BD31-4B8C-83A1-F6EECF244321}">
                <p14:modId xmlns:p14="http://schemas.microsoft.com/office/powerpoint/2010/main" val="1316498468"/>
              </p:ext>
            </p:extLst>
          </p:nvPr>
        </p:nvGraphicFramePr>
        <p:xfrm>
          <a:off x="9223132" y="457041"/>
          <a:ext cx="1866534" cy="1024910"/>
        </p:xfrm>
        <a:graphic>
          <a:graphicData uri="http://schemas.openxmlformats.org/presentationml/2006/ole">
            <mc:AlternateContent xmlns:mc="http://schemas.openxmlformats.org/markup-compatibility/2006">
              <mc:Choice xmlns:v="urn:schemas-microsoft-com:vml" Requires="v">
                <p:oleObj name="CS ChemDraw Drawing" r:id="rId2" imgW="792072" imgH="435667" progId="ChemDraw.Document.6.0">
                  <p:embed/>
                </p:oleObj>
              </mc:Choice>
              <mc:Fallback>
                <p:oleObj name="CS ChemDraw Drawing" r:id="rId2" imgW="792072" imgH="435667" progId="ChemDraw.Document.6.0">
                  <p:embed/>
                  <p:pic>
                    <p:nvPicPr>
                      <p:cNvPr id="0" name=""/>
                      <p:cNvPicPr/>
                      <p:nvPr/>
                    </p:nvPicPr>
                    <p:blipFill>
                      <a:blip r:embed="rId3"/>
                      <a:stretch>
                        <a:fillRect/>
                      </a:stretch>
                    </p:blipFill>
                    <p:spPr>
                      <a:xfrm>
                        <a:off x="9223132" y="457041"/>
                        <a:ext cx="1866534" cy="1024910"/>
                      </a:xfrm>
                      <a:prstGeom prst="rect">
                        <a:avLst/>
                      </a:prstGeom>
                    </p:spPr>
                  </p:pic>
                </p:oleObj>
              </mc:Fallback>
            </mc:AlternateContent>
          </a:graphicData>
        </a:graphic>
      </p:graphicFrame>
      <p:sp>
        <p:nvSpPr>
          <p:cNvPr id="6" name="ZoneTexte 5">
            <a:extLst>
              <a:ext uri="{FF2B5EF4-FFF2-40B4-BE49-F238E27FC236}">
                <a16:creationId xmlns:a16="http://schemas.microsoft.com/office/drawing/2014/main" id="{B8E88FFE-2D2A-C4C7-2741-E50A46331514}"/>
              </a:ext>
            </a:extLst>
          </p:cNvPr>
          <p:cNvSpPr txBox="1"/>
          <p:nvPr/>
        </p:nvSpPr>
        <p:spPr>
          <a:xfrm>
            <a:off x="-1" y="2228671"/>
            <a:ext cx="7789984" cy="1200329"/>
          </a:xfrm>
          <a:prstGeom prst="rect">
            <a:avLst/>
          </a:prstGeom>
          <a:noFill/>
        </p:spPr>
        <p:txBody>
          <a:bodyPr wrap="square">
            <a:spAutoFit/>
          </a:bodyPr>
          <a:lstStyle/>
          <a:p>
            <a:r>
              <a:rPr lang="fr-FR" sz="2400" dirty="0">
                <a:effectLst/>
                <a:latin typeface="Comic Sans MS" panose="030F0702030302020204" pitchFamily="66" charset="0"/>
                <a:ea typeface="Calibri" panose="020F0502020204030204" pitchFamily="34" charset="0"/>
                <a:cs typeface="Times New Roman" panose="02020603050405020304" pitchFamily="18" charset="0"/>
              </a:rPr>
              <a:t>La chaîne carbonée est linéaire lorsque chaque atome de carbone n'est lié qu'à deux autres atomes de carbone au plus.</a:t>
            </a:r>
            <a:endParaRPr lang="fr-FR" sz="2400" dirty="0"/>
          </a:p>
        </p:txBody>
      </p:sp>
      <p:sp>
        <p:nvSpPr>
          <p:cNvPr id="8" name="ZoneTexte 7">
            <a:extLst>
              <a:ext uri="{FF2B5EF4-FFF2-40B4-BE49-F238E27FC236}">
                <a16:creationId xmlns:a16="http://schemas.microsoft.com/office/drawing/2014/main" id="{51BCE064-C25D-295D-3528-345D8F607B6E}"/>
              </a:ext>
            </a:extLst>
          </p:cNvPr>
          <p:cNvSpPr txBox="1"/>
          <p:nvPr/>
        </p:nvSpPr>
        <p:spPr>
          <a:xfrm>
            <a:off x="0" y="3718680"/>
            <a:ext cx="7789984" cy="1200329"/>
          </a:xfrm>
          <a:prstGeom prst="rect">
            <a:avLst/>
          </a:prstGeom>
          <a:noFill/>
        </p:spPr>
        <p:txBody>
          <a:bodyPr wrap="square">
            <a:spAutoFit/>
          </a:bodyPr>
          <a:lstStyle/>
          <a:p>
            <a:pPr algn="just"/>
            <a:r>
              <a:rPr lang="fr-FR" sz="2400" dirty="0">
                <a:effectLst/>
                <a:latin typeface="Comic Sans MS" panose="030F0702030302020204" pitchFamily="66" charset="0"/>
                <a:ea typeface="Calibri" panose="020F0502020204030204" pitchFamily="34" charset="0"/>
                <a:cs typeface="Times New Roman" panose="02020603050405020304" pitchFamily="18" charset="0"/>
              </a:rPr>
              <a:t>La chaîne carbonée est ramifiée lorsqu'un ou des atomes de carbone sont liés à plus de deux autres atomes de carbone.</a:t>
            </a:r>
            <a:endParaRPr lang="fr-FR" sz="2400" dirty="0"/>
          </a:p>
        </p:txBody>
      </p:sp>
      <p:sp>
        <p:nvSpPr>
          <p:cNvPr id="10" name="ZoneTexte 9">
            <a:extLst>
              <a:ext uri="{FF2B5EF4-FFF2-40B4-BE49-F238E27FC236}">
                <a16:creationId xmlns:a16="http://schemas.microsoft.com/office/drawing/2014/main" id="{FF056DDB-4507-524A-65B6-966672648F83}"/>
              </a:ext>
            </a:extLst>
          </p:cNvPr>
          <p:cNvSpPr txBox="1"/>
          <p:nvPr/>
        </p:nvSpPr>
        <p:spPr>
          <a:xfrm>
            <a:off x="-1" y="5208688"/>
            <a:ext cx="7789983" cy="1259512"/>
          </a:xfrm>
          <a:prstGeom prst="rect">
            <a:avLst/>
          </a:prstGeom>
          <a:noFill/>
        </p:spPr>
        <p:txBody>
          <a:bodyPr wrap="square">
            <a:spAutoFit/>
          </a:bodyPr>
          <a:lstStyle/>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Times New Roman" panose="02020603050405020304" pitchFamily="18" charset="0"/>
              </a:rPr>
              <a:t>La chaîne carbonée est cyclique lorsque tous les atomes de carbone d'une chaîne carbonée sont liés à deux autres atomes de carbone au moins.</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5" name="Objet 14">
            <a:extLst>
              <a:ext uri="{FF2B5EF4-FFF2-40B4-BE49-F238E27FC236}">
                <a16:creationId xmlns:a16="http://schemas.microsoft.com/office/drawing/2014/main" id="{7D87EE33-CA58-C66D-23D1-0CFC5F33EAD9}"/>
              </a:ext>
            </a:extLst>
          </p:cNvPr>
          <p:cNvGraphicFramePr>
            <a:graphicFrameLocks noChangeAspect="1"/>
          </p:cNvGraphicFramePr>
          <p:nvPr>
            <p:extLst>
              <p:ext uri="{D42A27DB-BD31-4B8C-83A1-F6EECF244321}">
                <p14:modId xmlns:p14="http://schemas.microsoft.com/office/powerpoint/2010/main" val="1999355964"/>
              </p:ext>
            </p:extLst>
          </p:nvPr>
        </p:nvGraphicFramePr>
        <p:xfrm>
          <a:off x="7859229" y="2631221"/>
          <a:ext cx="4332771" cy="393333"/>
        </p:xfrm>
        <a:graphic>
          <a:graphicData uri="http://schemas.openxmlformats.org/presentationml/2006/ole">
            <mc:AlternateContent xmlns:mc="http://schemas.openxmlformats.org/markup-compatibility/2006">
              <mc:Choice xmlns:v="urn:schemas-microsoft-com:vml" Requires="v">
                <p:oleObj name="CS ChemDraw Drawing" r:id="rId4" imgW="2255112" imgH="205128" progId="ChemDraw.Document.6.0">
                  <p:embed/>
                </p:oleObj>
              </mc:Choice>
              <mc:Fallback>
                <p:oleObj name="CS ChemDraw Drawing" r:id="rId4" imgW="2255112" imgH="205128" progId="ChemDraw.Document.6.0">
                  <p:embed/>
                  <p:pic>
                    <p:nvPicPr>
                      <p:cNvPr id="0" name=""/>
                      <p:cNvPicPr/>
                      <p:nvPr/>
                    </p:nvPicPr>
                    <p:blipFill>
                      <a:blip r:embed="rId5"/>
                      <a:stretch>
                        <a:fillRect/>
                      </a:stretch>
                    </p:blipFill>
                    <p:spPr>
                      <a:xfrm>
                        <a:off x="7859229" y="2631221"/>
                        <a:ext cx="4332771" cy="393333"/>
                      </a:xfrm>
                      <a:prstGeom prst="rect">
                        <a:avLst/>
                      </a:prstGeom>
                    </p:spPr>
                  </p:pic>
                </p:oleObj>
              </mc:Fallback>
            </mc:AlternateContent>
          </a:graphicData>
        </a:graphic>
      </p:graphicFrame>
      <p:graphicFrame>
        <p:nvGraphicFramePr>
          <p:cNvPr id="18" name="Objet 17">
            <a:extLst>
              <a:ext uri="{FF2B5EF4-FFF2-40B4-BE49-F238E27FC236}">
                <a16:creationId xmlns:a16="http://schemas.microsoft.com/office/drawing/2014/main" id="{27AD1DB4-402F-E61D-F975-94F63F62EBE2}"/>
              </a:ext>
            </a:extLst>
          </p:cNvPr>
          <p:cNvGraphicFramePr>
            <a:graphicFrameLocks noChangeAspect="1"/>
          </p:cNvGraphicFramePr>
          <p:nvPr>
            <p:extLst>
              <p:ext uri="{D42A27DB-BD31-4B8C-83A1-F6EECF244321}">
                <p14:modId xmlns:p14="http://schemas.microsoft.com/office/powerpoint/2010/main" val="1406406905"/>
              </p:ext>
            </p:extLst>
          </p:nvPr>
        </p:nvGraphicFramePr>
        <p:xfrm>
          <a:off x="8379069" y="3749600"/>
          <a:ext cx="3519438" cy="1116656"/>
        </p:xfrm>
        <a:graphic>
          <a:graphicData uri="http://schemas.openxmlformats.org/presentationml/2006/ole">
            <mc:AlternateContent xmlns:mc="http://schemas.openxmlformats.org/markup-compatibility/2006">
              <mc:Choice xmlns:v="urn:schemas-microsoft-com:vml" Requires="v">
                <p:oleObj name="CS ChemDraw Drawing" r:id="rId6" imgW="1846538" imgH="586298" progId="ChemDraw.Document.6.0">
                  <p:embed/>
                </p:oleObj>
              </mc:Choice>
              <mc:Fallback>
                <p:oleObj name="CS ChemDraw Drawing" r:id="rId6" imgW="1846538" imgH="586298" progId="ChemDraw.Document.6.0">
                  <p:embed/>
                  <p:pic>
                    <p:nvPicPr>
                      <p:cNvPr id="0" name=""/>
                      <p:cNvPicPr/>
                      <p:nvPr/>
                    </p:nvPicPr>
                    <p:blipFill>
                      <a:blip r:embed="rId7"/>
                      <a:stretch>
                        <a:fillRect/>
                      </a:stretch>
                    </p:blipFill>
                    <p:spPr>
                      <a:xfrm>
                        <a:off x="8379069" y="3749600"/>
                        <a:ext cx="3519438" cy="1116656"/>
                      </a:xfrm>
                      <a:prstGeom prst="rect">
                        <a:avLst/>
                      </a:prstGeom>
                    </p:spPr>
                  </p:pic>
                </p:oleObj>
              </mc:Fallback>
            </mc:AlternateContent>
          </a:graphicData>
        </a:graphic>
      </p:graphicFrame>
      <p:graphicFrame>
        <p:nvGraphicFramePr>
          <p:cNvPr id="19" name="Objet 18">
            <a:extLst>
              <a:ext uri="{FF2B5EF4-FFF2-40B4-BE49-F238E27FC236}">
                <a16:creationId xmlns:a16="http://schemas.microsoft.com/office/drawing/2014/main" id="{6C14F080-801E-F21F-C76D-B4773E6D38BC}"/>
              </a:ext>
            </a:extLst>
          </p:cNvPr>
          <p:cNvGraphicFramePr>
            <a:graphicFrameLocks noChangeAspect="1"/>
          </p:cNvGraphicFramePr>
          <p:nvPr>
            <p:extLst>
              <p:ext uri="{D42A27DB-BD31-4B8C-83A1-F6EECF244321}">
                <p14:modId xmlns:p14="http://schemas.microsoft.com/office/powerpoint/2010/main" val="3244396476"/>
              </p:ext>
            </p:extLst>
          </p:nvPr>
        </p:nvGraphicFramePr>
        <p:xfrm>
          <a:off x="9706708" y="4866256"/>
          <a:ext cx="1935408" cy="1897888"/>
        </p:xfrm>
        <a:graphic>
          <a:graphicData uri="http://schemas.openxmlformats.org/presentationml/2006/ole">
            <mc:AlternateContent xmlns:mc="http://schemas.openxmlformats.org/markup-compatibility/2006">
              <mc:Choice xmlns:v="urn:schemas-microsoft-com:vml" Requires="v">
                <p:oleObj name="CS ChemDraw Drawing" r:id="rId8" imgW="982598" imgH="964100" progId="ChemDraw.Document.6.0">
                  <p:embed/>
                </p:oleObj>
              </mc:Choice>
              <mc:Fallback>
                <p:oleObj name="CS ChemDraw Drawing" r:id="rId8" imgW="982598" imgH="964100" progId="ChemDraw.Document.6.0">
                  <p:embed/>
                  <p:pic>
                    <p:nvPicPr>
                      <p:cNvPr id="0" name=""/>
                      <p:cNvPicPr/>
                      <p:nvPr/>
                    </p:nvPicPr>
                    <p:blipFill>
                      <a:blip r:embed="rId9"/>
                      <a:stretch>
                        <a:fillRect/>
                      </a:stretch>
                    </p:blipFill>
                    <p:spPr>
                      <a:xfrm>
                        <a:off x="9706708" y="4866256"/>
                        <a:ext cx="1935408" cy="1897888"/>
                      </a:xfrm>
                      <a:prstGeom prst="rect">
                        <a:avLst/>
                      </a:prstGeom>
                    </p:spPr>
                  </p:pic>
                </p:oleObj>
              </mc:Fallback>
            </mc:AlternateContent>
          </a:graphicData>
        </a:graphic>
      </p:graphicFrame>
    </p:spTree>
    <p:extLst>
      <p:ext uri="{BB962C8B-B14F-4D97-AF65-F5344CB8AC3E}">
        <p14:creationId xmlns:p14="http://schemas.microsoft.com/office/powerpoint/2010/main" val="24583822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B2CD7218-EB51-826E-7CD6-ECE0805A9ED1}"/>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3" name="ZoneTexte 2">
            <a:extLst>
              <a:ext uri="{FF2B5EF4-FFF2-40B4-BE49-F238E27FC236}">
                <a16:creationId xmlns:a16="http://schemas.microsoft.com/office/drawing/2014/main" id="{D4224A96-EBA9-7F7A-EE17-4981DB20250E}"/>
              </a:ext>
            </a:extLst>
          </p:cNvPr>
          <p:cNvSpPr txBox="1"/>
          <p:nvPr/>
        </p:nvSpPr>
        <p:spPr>
          <a:xfrm>
            <a:off x="-1464" y="0"/>
            <a:ext cx="12193464" cy="584775"/>
          </a:xfrm>
          <a:prstGeom prst="rect">
            <a:avLst/>
          </a:prstGeom>
          <a:noFill/>
        </p:spPr>
        <p:txBody>
          <a:bodyPr wrap="square">
            <a:spAutoFit/>
          </a:bodyPr>
          <a:lstStyle/>
          <a:p>
            <a:pPr algn="ctr"/>
            <a:r>
              <a:rPr lang="fr-FR" sz="3200" b="1" dirty="0">
                <a:solidFill>
                  <a:srgbClr val="FF0000"/>
                </a:solidFill>
                <a:effectLst/>
                <a:latin typeface="Comic Sans MS" panose="030F0702030302020204" pitchFamily="66" charset="0"/>
                <a:ea typeface="Calibri" panose="020F0502020204030204" pitchFamily="34" charset="0"/>
                <a:cs typeface="Arial" panose="020B0604020202020204" pitchFamily="34" charset="0"/>
              </a:rPr>
              <a:t>Les alcanes</a:t>
            </a:r>
            <a:endParaRPr lang="fr-FR" sz="3200" dirty="0"/>
          </a:p>
        </p:txBody>
      </p:sp>
      <p:sp>
        <p:nvSpPr>
          <p:cNvPr id="5" name="ZoneTexte 4">
            <a:extLst>
              <a:ext uri="{FF2B5EF4-FFF2-40B4-BE49-F238E27FC236}">
                <a16:creationId xmlns:a16="http://schemas.microsoft.com/office/drawing/2014/main" id="{AE1F9C40-CDBD-A54D-2DD3-7220011D4C88}"/>
              </a:ext>
            </a:extLst>
          </p:cNvPr>
          <p:cNvSpPr txBox="1"/>
          <p:nvPr/>
        </p:nvSpPr>
        <p:spPr>
          <a:xfrm>
            <a:off x="0" y="584318"/>
            <a:ext cx="12192000" cy="6225807"/>
          </a:xfrm>
          <a:prstGeom prst="rect">
            <a:avLst/>
          </a:prstGeom>
          <a:noFill/>
        </p:spPr>
        <p:txBody>
          <a:bodyPr wrap="square">
            <a:spAutoFit/>
          </a:bodyPr>
          <a:lstStyle/>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Times New Roman" panose="02020603050405020304" pitchFamily="18" charset="0"/>
              </a:rPr>
              <a:t>Les alcanes sont des hydrocarbures saturés de formule brute de la forme:</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fr-FR" sz="2800" b="1" dirty="0">
                <a:solidFill>
                  <a:srgbClr val="00B050"/>
                </a:solidFill>
                <a:effectLst/>
                <a:latin typeface="Comic Sans MS" panose="030F0702030302020204" pitchFamily="66" charset="0"/>
                <a:ea typeface="Calibri" panose="020F0502020204030204" pitchFamily="34" charset="0"/>
                <a:cs typeface="Times New Roman" panose="02020603050405020304" pitchFamily="18" charset="0"/>
              </a:rPr>
              <a:t>C</a:t>
            </a:r>
            <a:r>
              <a:rPr lang="fr-FR" sz="2800" b="1" baseline="-25000" dirty="0">
                <a:solidFill>
                  <a:srgbClr val="00B050"/>
                </a:solidFill>
                <a:effectLst/>
                <a:latin typeface="Comic Sans MS" panose="030F0702030302020204" pitchFamily="66" charset="0"/>
                <a:ea typeface="Calibri" panose="020F0502020204030204" pitchFamily="34" charset="0"/>
                <a:cs typeface="Times New Roman" panose="02020603050405020304" pitchFamily="18" charset="0"/>
              </a:rPr>
              <a:t>n</a:t>
            </a:r>
            <a:r>
              <a:rPr lang="fr-FR" sz="2800" b="1" dirty="0">
                <a:solidFill>
                  <a:srgbClr val="00B050"/>
                </a:solidFill>
                <a:effectLst/>
                <a:latin typeface="Comic Sans MS" panose="030F0702030302020204" pitchFamily="66" charset="0"/>
                <a:ea typeface="Calibri" panose="020F0502020204030204" pitchFamily="34" charset="0"/>
                <a:cs typeface="Times New Roman" panose="02020603050405020304" pitchFamily="18" charset="0"/>
              </a:rPr>
              <a:t>H</a:t>
            </a:r>
            <a:r>
              <a:rPr lang="fr-FR" sz="2800" b="1" baseline="-25000" dirty="0">
                <a:solidFill>
                  <a:srgbClr val="00B050"/>
                </a:solidFill>
                <a:effectLst/>
                <a:latin typeface="Comic Sans MS" panose="030F0702030302020204" pitchFamily="66" charset="0"/>
                <a:ea typeface="Calibri" panose="020F0502020204030204" pitchFamily="34" charset="0"/>
                <a:cs typeface="Times New Roman" panose="02020603050405020304" pitchFamily="18" charset="0"/>
              </a:rPr>
              <a:t>2n+2</a:t>
            </a:r>
            <a:endParaRPr lang="fr-FR" sz="28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Times New Roman" panose="02020603050405020304" pitchFamily="18" charset="0"/>
              </a:rPr>
              <a:t>Les alcanes cycliques ou cyclohexanes sont des hydrocarbures saturés dont la chaîne carbonée est cyclique de formule brute de la forme:</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fr-FR" sz="3200" b="1" dirty="0">
                <a:solidFill>
                  <a:srgbClr val="00B050"/>
                </a:solidFill>
                <a:effectLst/>
                <a:latin typeface="Comic Sans MS" panose="030F0702030302020204" pitchFamily="66" charset="0"/>
                <a:ea typeface="Calibri" panose="020F0502020204030204" pitchFamily="34" charset="0"/>
                <a:cs typeface="Times New Roman" panose="02020603050405020304" pitchFamily="18" charset="0"/>
              </a:rPr>
              <a:t>C</a:t>
            </a:r>
            <a:r>
              <a:rPr lang="fr-FR" sz="3200" b="1" baseline="-25000" dirty="0">
                <a:solidFill>
                  <a:srgbClr val="00B050"/>
                </a:solidFill>
                <a:effectLst/>
                <a:latin typeface="Comic Sans MS" panose="030F0702030302020204" pitchFamily="66" charset="0"/>
                <a:ea typeface="Calibri" panose="020F0502020204030204" pitchFamily="34" charset="0"/>
                <a:cs typeface="Times New Roman" panose="02020603050405020304" pitchFamily="18" charset="0"/>
              </a:rPr>
              <a:t>n</a:t>
            </a:r>
            <a:r>
              <a:rPr lang="fr-FR" sz="3200" b="1" dirty="0">
                <a:solidFill>
                  <a:srgbClr val="00B050"/>
                </a:solidFill>
                <a:effectLst/>
                <a:latin typeface="Comic Sans MS" panose="030F0702030302020204" pitchFamily="66" charset="0"/>
                <a:ea typeface="Calibri" panose="020F0502020204030204" pitchFamily="34" charset="0"/>
                <a:cs typeface="Times New Roman" panose="02020603050405020304" pitchFamily="18" charset="0"/>
              </a:rPr>
              <a:t>H</a:t>
            </a:r>
            <a:r>
              <a:rPr lang="fr-FR" sz="3200" b="1" baseline="-25000" dirty="0">
                <a:solidFill>
                  <a:srgbClr val="00B050"/>
                </a:solidFill>
                <a:effectLst/>
                <a:latin typeface="Comic Sans MS" panose="030F0702030302020204" pitchFamily="66" charset="0"/>
                <a:ea typeface="Calibri" panose="020F0502020204030204" pitchFamily="34" charset="0"/>
                <a:cs typeface="Times New Roman" panose="02020603050405020304" pitchFamily="18" charset="0"/>
              </a:rPr>
              <a:t>2n</a:t>
            </a:r>
            <a:endParaRPr lang="fr-FR" sz="32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Times New Roman" panose="02020603050405020304" pitchFamily="18" charset="0"/>
              </a:rPr>
              <a:t>Ce sont des composés organiques qui ne contiennent que des d'atomes de carbone et d'hydrogène liés entre eux que par des liaisons simples (C-C et C-H). Tous les atomes de carbone forment quatre liaisons simples avec les quatre atomes voisins.</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Times New Roman" panose="02020603050405020304" pitchFamily="18" charset="0"/>
              </a:rPr>
              <a:t>La nomenclature des alcanes doit être maîtrisée car elle est à la base de toute la nomenclature systématique en chimie organique. Les six premiers alcanes portent des noms consacrés par l'usage. Les noms des alcanes suivants s'obtiennent en ajoutant la terminaison </a:t>
            </a:r>
            <a:r>
              <a:rPr lang="fr-FR" sz="2400" dirty="0" err="1">
                <a:solidFill>
                  <a:srgbClr val="00B050"/>
                </a:solidFill>
                <a:effectLst/>
                <a:latin typeface="Comic Sans MS" panose="030F0702030302020204" pitchFamily="66" charset="0"/>
                <a:ea typeface="Calibri" panose="020F0502020204030204" pitchFamily="34" charset="0"/>
                <a:cs typeface="Times New Roman" panose="02020603050405020304" pitchFamily="18" charset="0"/>
              </a:rPr>
              <a:t>ane</a:t>
            </a:r>
            <a:r>
              <a:rPr lang="fr-FR" sz="2400" dirty="0">
                <a:effectLst/>
                <a:latin typeface="Comic Sans MS" panose="030F0702030302020204" pitchFamily="66" charset="0"/>
                <a:ea typeface="Calibri" panose="020F0502020204030204" pitchFamily="34" charset="0"/>
                <a:cs typeface="Times New Roman" panose="02020603050405020304" pitchFamily="18" charset="0"/>
              </a:rPr>
              <a:t> à un préfixe indiquant le nombre d'atomes de carbone.</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62469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B2CD7218-EB51-826E-7CD6-ECE0805A9ED1}"/>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graphicFrame>
        <p:nvGraphicFramePr>
          <p:cNvPr id="2" name="Tableau 1">
            <a:extLst>
              <a:ext uri="{FF2B5EF4-FFF2-40B4-BE49-F238E27FC236}">
                <a16:creationId xmlns:a16="http://schemas.microsoft.com/office/drawing/2014/main" id="{CF81CFB6-FAC2-6413-BBAC-78607FCB1512}"/>
              </a:ext>
            </a:extLst>
          </p:cNvPr>
          <p:cNvGraphicFramePr>
            <a:graphicFrameLocks noGrp="1"/>
          </p:cNvGraphicFramePr>
          <p:nvPr>
            <p:extLst>
              <p:ext uri="{D42A27DB-BD31-4B8C-83A1-F6EECF244321}">
                <p14:modId xmlns:p14="http://schemas.microsoft.com/office/powerpoint/2010/main" val="3258122593"/>
              </p:ext>
            </p:extLst>
          </p:nvPr>
        </p:nvGraphicFramePr>
        <p:xfrm>
          <a:off x="0" y="-1"/>
          <a:ext cx="12191999" cy="3370135"/>
        </p:xfrm>
        <a:graphic>
          <a:graphicData uri="http://schemas.openxmlformats.org/drawingml/2006/table">
            <a:tbl>
              <a:tblPr firstRow="1" firstCol="1" lastRow="1" lastCol="1" bandRow="1" bandCol="1">
                <a:tableStyleId>{5C22544A-7EE6-4342-B048-85BDC9FD1C3A}</a:tableStyleId>
              </a:tblPr>
              <a:tblGrid>
                <a:gridCol w="2543447">
                  <a:extLst>
                    <a:ext uri="{9D8B030D-6E8A-4147-A177-3AD203B41FA5}">
                      <a16:colId xmlns:a16="http://schemas.microsoft.com/office/drawing/2014/main" val="468193952"/>
                    </a:ext>
                  </a:extLst>
                </a:gridCol>
                <a:gridCol w="2018211">
                  <a:extLst>
                    <a:ext uri="{9D8B030D-6E8A-4147-A177-3AD203B41FA5}">
                      <a16:colId xmlns:a16="http://schemas.microsoft.com/office/drawing/2014/main" val="1676263542"/>
                    </a:ext>
                  </a:extLst>
                </a:gridCol>
                <a:gridCol w="1358845">
                  <a:extLst>
                    <a:ext uri="{9D8B030D-6E8A-4147-A177-3AD203B41FA5}">
                      <a16:colId xmlns:a16="http://schemas.microsoft.com/office/drawing/2014/main" val="889907186"/>
                    </a:ext>
                  </a:extLst>
                </a:gridCol>
                <a:gridCol w="2449431">
                  <a:extLst>
                    <a:ext uri="{9D8B030D-6E8A-4147-A177-3AD203B41FA5}">
                      <a16:colId xmlns:a16="http://schemas.microsoft.com/office/drawing/2014/main" val="3515824045"/>
                    </a:ext>
                  </a:extLst>
                </a:gridCol>
                <a:gridCol w="2280202">
                  <a:extLst>
                    <a:ext uri="{9D8B030D-6E8A-4147-A177-3AD203B41FA5}">
                      <a16:colId xmlns:a16="http://schemas.microsoft.com/office/drawing/2014/main" val="2625180398"/>
                    </a:ext>
                  </a:extLst>
                </a:gridCol>
                <a:gridCol w="1541863">
                  <a:extLst>
                    <a:ext uri="{9D8B030D-6E8A-4147-A177-3AD203B41FA5}">
                      <a16:colId xmlns:a16="http://schemas.microsoft.com/office/drawing/2014/main" val="721173887"/>
                    </a:ext>
                  </a:extLst>
                </a:gridCol>
              </a:tblGrid>
              <a:tr h="1211770">
                <a:tc>
                  <a:txBody>
                    <a:bodyPr/>
                    <a:lstStyle/>
                    <a:p>
                      <a:pPr algn="ctr">
                        <a:lnSpc>
                          <a:spcPct val="107000"/>
                        </a:lnSpc>
                        <a:spcAft>
                          <a:spcPts val="800"/>
                        </a:spcAft>
                      </a:pPr>
                      <a:r>
                        <a:rPr lang="fr-FR" sz="2400" b="0" dirty="0">
                          <a:solidFill>
                            <a:schemeClr val="tx1"/>
                          </a:solidFill>
                          <a:effectLst/>
                          <a:latin typeface="Comic Sans MS" panose="030F0702030302020204" pitchFamily="66" charset="0"/>
                        </a:rPr>
                        <a:t>Nombre d'atomes de carbone</a:t>
                      </a:r>
                      <a:endParaRPr lang="fr-FR" sz="2400" b="0" dirty="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fr-FR" sz="2400" b="0">
                          <a:solidFill>
                            <a:schemeClr val="tx1"/>
                          </a:solidFill>
                          <a:effectLst/>
                          <a:latin typeface="Comic Sans MS" panose="030F0702030302020204" pitchFamily="66" charset="0"/>
                        </a:rPr>
                        <a:t>Nom de l'alcane</a:t>
                      </a:r>
                      <a:endParaRPr lang="fr-FR" sz="2400" b="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fr-FR" sz="2400" b="0">
                          <a:solidFill>
                            <a:schemeClr val="tx1"/>
                          </a:solidFill>
                          <a:effectLst/>
                          <a:latin typeface="Comic Sans MS" panose="030F0702030302020204" pitchFamily="66" charset="0"/>
                        </a:rPr>
                        <a:t>Formule</a:t>
                      </a:r>
                      <a:endParaRPr lang="fr-FR" sz="2400" b="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fr-FR" sz="2400" b="0">
                          <a:solidFill>
                            <a:schemeClr val="tx1"/>
                          </a:solidFill>
                          <a:effectLst/>
                          <a:latin typeface="Comic Sans MS" panose="030F0702030302020204" pitchFamily="66" charset="0"/>
                        </a:rPr>
                        <a:t>Nombre d'atomes de carbone</a:t>
                      </a:r>
                      <a:endParaRPr lang="fr-FR" sz="2400" b="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fr-FR" sz="2400" b="0">
                          <a:solidFill>
                            <a:schemeClr val="tx1"/>
                          </a:solidFill>
                          <a:effectLst/>
                          <a:latin typeface="Comic Sans MS" panose="030F0702030302020204" pitchFamily="66" charset="0"/>
                        </a:rPr>
                        <a:t>Nom de l'alcane</a:t>
                      </a:r>
                      <a:endParaRPr lang="fr-FR" sz="2400" b="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fr-FR" sz="2400" b="0">
                          <a:solidFill>
                            <a:schemeClr val="tx1"/>
                          </a:solidFill>
                          <a:effectLst/>
                          <a:latin typeface="Comic Sans MS" panose="030F0702030302020204" pitchFamily="66" charset="0"/>
                        </a:rPr>
                        <a:t>Formule</a:t>
                      </a:r>
                      <a:endParaRPr lang="fr-FR" sz="2400" b="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89422855"/>
                  </a:ext>
                </a:extLst>
              </a:tr>
              <a:tr h="390692">
                <a:tc>
                  <a:txBody>
                    <a:bodyPr/>
                    <a:lstStyle/>
                    <a:p>
                      <a:pPr algn="ctr">
                        <a:lnSpc>
                          <a:spcPct val="107000"/>
                        </a:lnSpc>
                        <a:spcAft>
                          <a:spcPts val="800"/>
                        </a:spcAft>
                      </a:pPr>
                      <a:r>
                        <a:rPr lang="fr-FR" sz="2400" b="0">
                          <a:solidFill>
                            <a:schemeClr val="tx1"/>
                          </a:solidFill>
                          <a:effectLst/>
                          <a:latin typeface="Comic Sans MS" panose="030F0702030302020204" pitchFamily="66" charset="0"/>
                        </a:rPr>
                        <a:t>1</a:t>
                      </a:r>
                      <a:endParaRPr lang="fr-FR" sz="2400" b="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fr-FR" sz="2400" b="0" dirty="0">
                          <a:solidFill>
                            <a:schemeClr val="tx1"/>
                          </a:solidFill>
                          <a:effectLst/>
                          <a:latin typeface="Comic Sans MS" panose="030F0702030302020204" pitchFamily="66" charset="0"/>
                        </a:rPr>
                        <a:t>Méthane</a:t>
                      </a:r>
                      <a:endParaRPr lang="fr-FR" sz="2400" b="0" dirty="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fr-FR" sz="2800" b="0" dirty="0">
                          <a:solidFill>
                            <a:srgbClr val="00B050"/>
                          </a:solidFill>
                          <a:effectLst/>
                          <a:latin typeface="Comic Sans MS" panose="030F0702030302020204" pitchFamily="66" charset="0"/>
                        </a:rPr>
                        <a:t>CH</a:t>
                      </a:r>
                      <a:r>
                        <a:rPr lang="fr-FR" sz="2800" b="0" baseline="-25000" dirty="0">
                          <a:solidFill>
                            <a:srgbClr val="00B050"/>
                          </a:solidFill>
                          <a:effectLst/>
                          <a:latin typeface="Comic Sans MS" panose="030F0702030302020204" pitchFamily="66" charset="0"/>
                        </a:rPr>
                        <a:t>4</a:t>
                      </a:r>
                      <a:endParaRPr lang="fr-FR" sz="2800" b="0" dirty="0">
                        <a:solidFill>
                          <a:srgbClr val="00B050"/>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fr-FR" sz="2400" b="0">
                          <a:solidFill>
                            <a:schemeClr val="tx1"/>
                          </a:solidFill>
                          <a:effectLst/>
                          <a:latin typeface="Comic Sans MS" panose="030F0702030302020204" pitchFamily="66" charset="0"/>
                        </a:rPr>
                        <a:t>6</a:t>
                      </a:r>
                      <a:endParaRPr lang="fr-FR" sz="2400" b="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fr-FR" sz="2400" b="0">
                          <a:solidFill>
                            <a:schemeClr val="tx1"/>
                          </a:solidFill>
                          <a:effectLst/>
                          <a:latin typeface="Comic Sans MS" panose="030F0702030302020204" pitchFamily="66" charset="0"/>
                        </a:rPr>
                        <a:t>Hexane</a:t>
                      </a:r>
                      <a:endParaRPr lang="fr-FR" sz="2400" b="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fr-FR" sz="2800" b="0" dirty="0">
                          <a:solidFill>
                            <a:srgbClr val="00B050"/>
                          </a:solidFill>
                          <a:effectLst/>
                          <a:latin typeface="Comic Sans MS" panose="030F0702030302020204" pitchFamily="66" charset="0"/>
                        </a:rPr>
                        <a:t>C</a:t>
                      </a:r>
                      <a:r>
                        <a:rPr lang="fr-FR" sz="2800" b="0" baseline="-25000" dirty="0">
                          <a:solidFill>
                            <a:srgbClr val="00B050"/>
                          </a:solidFill>
                          <a:effectLst/>
                          <a:latin typeface="Comic Sans MS" panose="030F0702030302020204" pitchFamily="66" charset="0"/>
                        </a:rPr>
                        <a:t>6</a:t>
                      </a:r>
                      <a:r>
                        <a:rPr lang="fr-FR" sz="2800" b="0" dirty="0">
                          <a:solidFill>
                            <a:srgbClr val="00B050"/>
                          </a:solidFill>
                          <a:effectLst/>
                          <a:latin typeface="Comic Sans MS" panose="030F0702030302020204" pitchFamily="66" charset="0"/>
                        </a:rPr>
                        <a:t>H</a:t>
                      </a:r>
                      <a:r>
                        <a:rPr lang="fr-FR" sz="2800" b="0" baseline="-25000" dirty="0">
                          <a:solidFill>
                            <a:srgbClr val="00B050"/>
                          </a:solidFill>
                          <a:effectLst/>
                          <a:latin typeface="Comic Sans MS" panose="030F0702030302020204" pitchFamily="66" charset="0"/>
                        </a:rPr>
                        <a:t>14</a:t>
                      </a:r>
                      <a:endParaRPr lang="fr-FR" sz="2800" b="0" dirty="0">
                        <a:solidFill>
                          <a:srgbClr val="00B050"/>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8826764"/>
                  </a:ext>
                </a:extLst>
              </a:tr>
              <a:tr h="390692">
                <a:tc>
                  <a:txBody>
                    <a:bodyPr/>
                    <a:lstStyle/>
                    <a:p>
                      <a:pPr algn="ctr">
                        <a:lnSpc>
                          <a:spcPct val="107000"/>
                        </a:lnSpc>
                        <a:spcAft>
                          <a:spcPts val="800"/>
                        </a:spcAft>
                      </a:pPr>
                      <a:r>
                        <a:rPr lang="fr-FR" sz="2400" b="0">
                          <a:solidFill>
                            <a:schemeClr val="tx1"/>
                          </a:solidFill>
                          <a:effectLst/>
                          <a:latin typeface="Comic Sans MS" panose="030F0702030302020204" pitchFamily="66" charset="0"/>
                        </a:rPr>
                        <a:t>2</a:t>
                      </a:r>
                      <a:endParaRPr lang="fr-FR" sz="2400" b="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fr-FR" sz="2400" b="0">
                          <a:solidFill>
                            <a:schemeClr val="tx1"/>
                          </a:solidFill>
                          <a:effectLst/>
                          <a:latin typeface="Comic Sans MS" panose="030F0702030302020204" pitchFamily="66" charset="0"/>
                        </a:rPr>
                        <a:t>Ethane</a:t>
                      </a:r>
                      <a:endParaRPr lang="fr-FR" sz="2400" b="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fr-FR" sz="2800" b="0" dirty="0">
                          <a:solidFill>
                            <a:srgbClr val="00B050"/>
                          </a:solidFill>
                          <a:effectLst/>
                          <a:latin typeface="Comic Sans MS" panose="030F0702030302020204" pitchFamily="66" charset="0"/>
                        </a:rPr>
                        <a:t>C</a:t>
                      </a:r>
                      <a:r>
                        <a:rPr lang="fr-FR" sz="2800" b="0" baseline="-25000" dirty="0">
                          <a:solidFill>
                            <a:srgbClr val="00B050"/>
                          </a:solidFill>
                          <a:effectLst/>
                          <a:latin typeface="Comic Sans MS" panose="030F0702030302020204" pitchFamily="66" charset="0"/>
                        </a:rPr>
                        <a:t>2</a:t>
                      </a:r>
                      <a:r>
                        <a:rPr lang="fr-FR" sz="2800" b="0" dirty="0">
                          <a:solidFill>
                            <a:srgbClr val="00B050"/>
                          </a:solidFill>
                          <a:effectLst/>
                          <a:latin typeface="Comic Sans MS" panose="030F0702030302020204" pitchFamily="66" charset="0"/>
                        </a:rPr>
                        <a:t>H</a:t>
                      </a:r>
                      <a:r>
                        <a:rPr lang="fr-FR" sz="2800" b="0" baseline="-25000" dirty="0">
                          <a:solidFill>
                            <a:srgbClr val="00B050"/>
                          </a:solidFill>
                          <a:effectLst/>
                          <a:latin typeface="Comic Sans MS" panose="030F0702030302020204" pitchFamily="66" charset="0"/>
                        </a:rPr>
                        <a:t>6</a:t>
                      </a:r>
                      <a:endParaRPr lang="fr-FR" sz="2800" b="0" dirty="0">
                        <a:solidFill>
                          <a:srgbClr val="00B050"/>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fr-FR" sz="2400" b="0">
                          <a:solidFill>
                            <a:schemeClr val="tx1"/>
                          </a:solidFill>
                          <a:effectLst/>
                          <a:latin typeface="Comic Sans MS" panose="030F0702030302020204" pitchFamily="66" charset="0"/>
                        </a:rPr>
                        <a:t>7</a:t>
                      </a:r>
                      <a:endParaRPr lang="fr-FR" sz="2400" b="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fr-FR" sz="2400" b="0">
                          <a:solidFill>
                            <a:schemeClr val="tx1"/>
                          </a:solidFill>
                          <a:effectLst/>
                          <a:latin typeface="Comic Sans MS" panose="030F0702030302020204" pitchFamily="66" charset="0"/>
                        </a:rPr>
                        <a:t>Heptane</a:t>
                      </a:r>
                      <a:endParaRPr lang="fr-FR" sz="2400" b="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fr-FR" sz="2800" b="0" dirty="0">
                          <a:solidFill>
                            <a:srgbClr val="00B050"/>
                          </a:solidFill>
                          <a:effectLst/>
                          <a:latin typeface="Comic Sans MS" panose="030F0702030302020204" pitchFamily="66" charset="0"/>
                        </a:rPr>
                        <a:t>C</a:t>
                      </a:r>
                      <a:r>
                        <a:rPr lang="fr-FR" sz="2800" b="0" baseline="-25000" dirty="0">
                          <a:solidFill>
                            <a:srgbClr val="00B050"/>
                          </a:solidFill>
                          <a:effectLst/>
                          <a:latin typeface="Comic Sans MS" panose="030F0702030302020204" pitchFamily="66" charset="0"/>
                        </a:rPr>
                        <a:t>7</a:t>
                      </a:r>
                      <a:r>
                        <a:rPr lang="fr-FR" sz="2800" b="0" dirty="0">
                          <a:solidFill>
                            <a:srgbClr val="00B050"/>
                          </a:solidFill>
                          <a:effectLst/>
                          <a:latin typeface="Comic Sans MS" panose="030F0702030302020204" pitchFamily="66" charset="0"/>
                        </a:rPr>
                        <a:t>H</a:t>
                      </a:r>
                      <a:r>
                        <a:rPr lang="fr-FR" sz="2800" b="0" baseline="-25000" dirty="0">
                          <a:solidFill>
                            <a:srgbClr val="00B050"/>
                          </a:solidFill>
                          <a:effectLst/>
                          <a:latin typeface="Comic Sans MS" panose="030F0702030302020204" pitchFamily="66" charset="0"/>
                        </a:rPr>
                        <a:t>16</a:t>
                      </a:r>
                      <a:endParaRPr lang="fr-FR" sz="2800" b="0" dirty="0">
                        <a:solidFill>
                          <a:srgbClr val="00B050"/>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3420638"/>
                  </a:ext>
                </a:extLst>
              </a:tr>
              <a:tr h="390692">
                <a:tc>
                  <a:txBody>
                    <a:bodyPr/>
                    <a:lstStyle/>
                    <a:p>
                      <a:pPr algn="ctr">
                        <a:lnSpc>
                          <a:spcPct val="107000"/>
                        </a:lnSpc>
                        <a:spcAft>
                          <a:spcPts val="800"/>
                        </a:spcAft>
                      </a:pPr>
                      <a:r>
                        <a:rPr lang="fr-FR" sz="2400" b="0">
                          <a:solidFill>
                            <a:schemeClr val="tx1"/>
                          </a:solidFill>
                          <a:effectLst/>
                          <a:latin typeface="Comic Sans MS" panose="030F0702030302020204" pitchFamily="66" charset="0"/>
                        </a:rPr>
                        <a:t>3</a:t>
                      </a:r>
                      <a:endParaRPr lang="fr-FR" sz="2400" b="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fr-FR" sz="2400" b="0">
                          <a:solidFill>
                            <a:schemeClr val="tx1"/>
                          </a:solidFill>
                          <a:effectLst/>
                          <a:latin typeface="Comic Sans MS" panose="030F0702030302020204" pitchFamily="66" charset="0"/>
                        </a:rPr>
                        <a:t>Propane</a:t>
                      </a:r>
                      <a:endParaRPr lang="fr-FR" sz="2400" b="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fr-FR" sz="2800" b="0" dirty="0">
                          <a:solidFill>
                            <a:srgbClr val="00B050"/>
                          </a:solidFill>
                          <a:effectLst/>
                          <a:latin typeface="Comic Sans MS" panose="030F0702030302020204" pitchFamily="66" charset="0"/>
                        </a:rPr>
                        <a:t>C</a:t>
                      </a:r>
                      <a:r>
                        <a:rPr lang="fr-FR" sz="2800" b="0" baseline="-25000" dirty="0">
                          <a:solidFill>
                            <a:srgbClr val="00B050"/>
                          </a:solidFill>
                          <a:effectLst/>
                          <a:latin typeface="Comic Sans MS" panose="030F0702030302020204" pitchFamily="66" charset="0"/>
                        </a:rPr>
                        <a:t>3</a:t>
                      </a:r>
                      <a:r>
                        <a:rPr lang="fr-FR" sz="2800" b="0" dirty="0">
                          <a:solidFill>
                            <a:srgbClr val="00B050"/>
                          </a:solidFill>
                          <a:effectLst/>
                          <a:latin typeface="Comic Sans MS" panose="030F0702030302020204" pitchFamily="66" charset="0"/>
                        </a:rPr>
                        <a:t>H</a:t>
                      </a:r>
                      <a:r>
                        <a:rPr lang="fr-FR" sz="2800" b="0" baseline="-25000" dirty="0">
                          <a:solidFill>
                            <a:srgbClr val="00B050"/>
                          </a:solidFill>
                          <a:effectLst/>
                          <a:latin typeface="Comic Sans MS" panose="030F0702030302020204" pitchFamily="66" charset="0"/>
                        </a:rPr>
                        <a:t>8</a:t>
                      </a:r>
                      <a:endParaRPr lang="fr-FR" sz="2800" b="0" dirty="0">
                        <a:solidFill>
                          <a:srgbClr val="00B050"/>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fr-FR" sz="2400" b="0" dirty="0">
                          <a:solidFill>
                            <a:schemeClr val="tx1"/>
                          </a:solidFill>
                          <a:effectLst/>
                          <a:latin typeface="Comic Sans MS" panose="030F0702030302020204" pitchFamily="66" charset="0"/>
                        </a:rPr>
                        <a:t>8</a:t>
                      </a:r>
                      <a:endParaRPr lang="fr-FR" sz="2400" b="0" dirty="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fr-FR" sz="2400" b="0">
                          <a:solidFill>
                            <a:schemeClr val="tx1"/>
                          </a:solidFill>
                          <a:effectLst/>
                          <a:latin typeface="Comic Sans MS" panose="030F0702030302020204" pitchFamily="66" charset="0"/>
                        </a:rPr>
                        <a:t>Octane</a:t>
                      </a:r>
                      <a:endParaRPr lang="fr-FR" sz="2400" b="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fr-FR" sz="2800" b="0" dirty="0">
                          <a:solidFill>
                            <a:srgbClr val="00B050"/>
                          </a:solidFill>
                          <a:effectLst/>
                          <a:latin typeface="Comic Sans MS" panose="030F0702030302020204" pitchFamily="66" charset="0"/>
                        </a:rPr>
                        <a:t>C</a:t>
                      </a:r>
                      <a:r>
                        <a:rPr lang="fr-FR" sz="2800" b="0" baseline="-25000" dirty="0">
                          <a:solidFill>
                            <a:srgbClr val="00B050"/>
                          </a:solidFill>
                          <a:effectLst/>
                          <a:latin typeface="Comic Sans MS" panose="030F0702030302020204" pitchFamily="66" charset="0"/>
                        </a:rPr>
                        <a:t>8</a:t>
                      </a:r>
                      <a:r>
                        <a:rPr lang="fr-FR" sz="2800" b="0" dirty="0">
                          <a:solidFill>
                            <a:srgbClr val="00B050"/>
                          </a:solidFill>
                          <a:effectLst/>
                          <a:latin typeface="Comic Sans MS" panose="030F0702030302020204" pitchFamily="66" charset="0"/>
                        </a:rPr>
                        <a:t>H</a:t>
                      </a:r>
                      <a:r>
                        <a:rPr lang="fr-FR" sz="2800" b="0" baseline="-25000" dirty="0">
                          <a:solidFill>
                            <a:srgbClr val="00B050"/>
                          </a:solidFill>
                          <a:effectLst/>
                          <a:latin typeface="Comic Sans MS" panose="030F0702030302020204" pitchFamily="66" charset="0"/>
                        </a:rPr>
                        <a:t>18</a:t>
                      </a:r>
                      <a:endParaRPr lang="fr-FR" sz="2800" b="0" dirty="0">
                        <a:solidFill>
                          <a:srgbClr val="00B050"/>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45923310"/>
                  </a:ext>
                </a:extLst>
              </a:tr>
              <a:tr h="390692">
                <a:tc>
                  <a:txBody>
                    <a:bodyPr/>
                    <a:lstStyle/>
                    <a:p>
                      <a:pPr algn="ctr">
                        <a:lnSpc>
                          <a:spcPct val="107000"/>
                        </a:lnSpc>
                        <a:spcAft>
                          <a:spcPts val="800"/>
                        </a:spcAft>
                      </a:pPr>
                      <a:r>
                        <a:rPr lang="fr-FR" sz="2400" b="0">
                          <a:solidFill>
                            <a:schemeClr val="tx1"/>
                          </a:solidFill>
                          <a:effectLst/>
                          <a:latin typeface="Comic Sans MS" panose="030F0702030302020204" pitchFamily="66" charset="0"/>
                        </a:rPr>
                        <a:t>4</a:t>
                      </a:r>
                      <a:endParaRPr lang="fr-FR" sz="2400" b="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fr-FR" sz="2400" b="0">
                          <a:solidFill>
                            <a:schemeClr val="tx1"/>
                          </a:solidFill>
                          <a:effectLst/>
                          <a:latin typeface="Comic Sans MS" panose="030F0702030302020204" pitchFamily="66" charset="0"/>
                        </a:rPr>
                        <a:t>Butane</a:t>
                      </a:r>
                      <a:endParaRPr lang="fr-FR" sz="2400" b="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fr-FR" sz="2800" b="0" dirty="0">
                          <a:solidFill>
                            <a:srgbClr val="00B050"/>
                          </a:solidFill>
                          <a:effectLst/>
                          <a:latin typeface="Comic Sans MS" panose="030F0702030302020204" pitchFamily="66" charset="0"/>
                        </a:rPr>
                        <a:t>C</a:t>
                      </a:r>
                      <a:r>
                        <a:rPr lang="fr-FR" sz="2800" b="0" baseline="-25000" dirty="0">
                          <a:solidFill>
                            <a:srgbClr val="00B050"/>
                          </a:solidFill>
                          <a:effectLst/>
                          <a:latin typeface="Comic Sans MS" panose="030F0702030302020204" pitchFamily="66" charset="0"/>
                        </a:rPr>
                        <a:t>4</a:t>
                      </a:r>
                      <a:r>
                        <a:rPr lang="fr-FR" sz="2800" b="0" dirty="0">
                          <a:solidFill>
                            <a:srgbClr val="00B050"/>
                          </a:solidFill>
                          <a:effectLst/>
                          <a:latin typeface="Comic Sans MS" panose="030F0702030302020204" pitchFamily="66" charset="0"/>
                        </a:rPr>
                        <a:t>H</a:t>
                      </a:r>
                      <a:r>
                        <a:rPr lang="fr-FR" sz="2800" b="0" baseline="-25000" dirty="0">
                          <a:solidFill>
                            <a:srgbClr val="00B050"/>
                          </a:solidFill>
                          <a:effectLst/>
                          <a:latin typeface="Comic Sans MS" panose="030F0702030302020204" pitchFamily="66" charset="0"/>
                        </a:rPr>
                        <a:t>10</a:t>
                      </a:r>
                      <a:endParaRPr lang="fr-FR" sz="2800" b="0" dirty="0">
                        <a:solidFill>
                          <a:srgbClr val="00B050"/>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fr-FR" sz="2400" b="0" dirty="0">
                          <a:solidFill>
                            <a:schemeClr val="tx1"/>
                          </a:solidFill>
                          <a:effectLst/>
                          <a:latin typeface="Comic Sans MS" panose="030F0702030302020204" pitchFamily="66" charset="0"/>
                        </a:rPr>
                        <a:t>9</a:t>
                      </a:r>
                      <a:endParaRPr lang="fr-FR" sz="2400" b="0" dirty="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fr-FR" sz="2400" b="0" dirty="0">
                          <a:solidFill>
                            <a:schemeClr val="tx1"/>
                          </a:solidFill>
                          <a:effectLst/>
                          <a:latin typeface="Comic Sans MS" panose="030F0702030302020204" pitchFamily="66" charset="0"/>
                        </a:rPr>
                        <a:t>Nonane</a:t>
                      </a:r>
                      <a:endParaRPr lang="fr-FR" sz="2400" b="0" dirty="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fr-FR" sz="2800" b="0" dirty="0">
                          <a:solidFill>
                            <a:srgbClr val="00B050"/>
                          </a:solidFill>
                          <a:effectLst/>
                          <a:latin typeface="Comic Sans MS" panose="030F0702030302020204" pitchFamily="66" charset="0"/>
                        </a:rPr>
                        <a:t>C</a:t>
                      </a:r>
                      <a:r>
                        <a:rPr lang="fr-FR" sz="2800" b="0" baseline="-25000" dirty="0">
                          <a:solidFill>
                            <a:srgbClr val="00B050"/>
                          </a:solidFill>
                          <a:effectLst/>
                          <a:latin typeface="Comic Sans MS" panose="030F0702030302020204" pitchFamily="66" charset="0"/>
                        </a:rPr>
                        <a:t>9</a:t>
                      </a:r>
                      <a:r>
                        <a:rPr lang="fr-FR" sz="2800" b="0" dirty="0">
                          <a:solidFill>
                            <a:srgbClr val="00B050"/>
                          </a:solidFill>
                          <a:effectLst/>
                          <a:latin typeface="Comic Sans MS" panose="030F0702030302020204" pitchFamily="66" charset="0"/>
                        </a:rPr>
                        <a:t>H</a:t>
                      </a:r>
                      <a:r>
                        <a:rPr lang="fr-FR" sz="2800" b="0" baseline="-25000" dirty="0">
                          <a:solidFill>
                            <a:srgbClr val="00B050"/>
                          </a:solidFill>
                          <a:effectLst/>
                          <a:latin typeface="Comic Sans MS" panose="030F0702030302020204" pitchFamily="66" charset="0"/>
                        </a:rPr>
                        <a:t>20</a:t>
                      </a:r>
                      <a:endParaRPr lang="fr-FR" sz="2800" b="0" dirty="0">
                        <a:solidFill>
                          <a:srgbClr val="00B050"/>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95300747"/>
                  </a:ext>
                </a:extLst>
              </a:tr>
              <a:tr h="390692">
                <a:tc>
                  <a:txBody>
                    <a:bodyPr/>
                    <a:lstStyle/>
                    <a:p>
                      <a:pPr algn="ctr">
                        <a:lnSpc>
                          <a:spcPct val="107000"/>
                        </a:lnSpc>
                        <a:spcAft>
                          <a:spcPts val="800"/>
                        </a:spcAft>
                      </a:pPr>
                      <a:r>
                        <a:rPr lang="fr-FR" sz="2400" b="0">
                          <a:solidFill>
                            <a:schemeClr val="tx1"/>
                          </a:solidFill>
                          <a:effectLst/>
                          <a:latin typeface="Comic Sans MS" panose="030F0702030302020204" pitchFamily="66" charset="0"/>
                        </a:rPr>
                        <a:t>5</a:t>
                      </a:r>
                      <a:endParaRPr lang="fr-FR" sz="2400" b="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fr-FR" sz="2400" b="0">
                          <a:solidFill>
                            <a:schemeClr val="tx1"/>
                          </a:solidFill>
                          <a:effectLst/>
                          <a:latin typeface="Comic Sans MS" panose="030F0702030302020204" pitchFamily="66" charset="0"/>
                        </a:rPr>
                        <a:t>Pentane</a:t>
                      </a:r>
                      <a:endParaRPr lang="fr-FR" sz="2400" b="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fr-FR" sz="2800" b="0" dirty="0">
                          <a:solidFill>
                            <a:srgbClr val="00B050"/>
                          </a:solidFill>
                          <a:effectLst/>
                          <a:latin typeface="Comic Sans MS" panose="030F0702030302020204" pitchFamily="66" charset="0"/>
                        </a:rPr>
                        <a:t>C</a:t>
                      </a:r>
                      <a:r>
                        <a:rPr lang="fr-FR" sz="2800" b="0" baseline="-25000" dirty="0">
                          <a:solidFill>
                            <a:srgbClr val="00B050"/>
                          </a:solidFill>
                          <a:effectLst/>
                          <a:latin typeface="Comic Sans MS" panose="030F0702030302020204" pitchFamily="66" charset="0"/>
                        </a:rPr>
                        <a:t>5</a:t>
                      </a:r>
                      <a:r>
                        <a:rPr lang="fr-FR" sz="2800" b="0" dirty="0">
                          <a:solidFill>
                            <a:srgbClr val="00B050"/>
                          </a:solidFill>
                          <a:effectLst/>
                          <a:latin typeface="Comic Sans MS" panose="030F0702030302020204" pitchFamily="66" charset="0"/>
                        </a:rPr>
                        <a:t>H</a:t>
                      </a:r>
                      <a:r>
                        <a:rPr lang="fr-FR" sz="2800" b="0" baseline="-25000" dirty="0">
                          <a:solidFill>
                            <a:srgbClr val="00B050"/>
                          </a:solidFill>
                          <a:effectLst/>
                          <a:latin typeface="Comic Sans MS" panose="030F0702030302020204" pitchFamily="66" charset="0"/>
                        </a:rPr>
                        <a:t>12</a:t>
                      </a:r>
                      <a:endParaRPr lang="fr-FR" sz="2800" b="0" dirty="0">
                        <a:solidFill>
                          <a:srgbClr val="00B050"/>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fr-FR" sz="2400" b="0">
                          <a:solidFill>
                            <a:schemeClr val="tx1"/>
                          </a:solidFill>
                          <a:effectLst/>
                          <a:latin typeface="Comic Sans MS" panose="030F0702030302020204" pitchFamily="66" charset="0"/>
                        </a:rPr>
                        <a:t>10</a:t>
                      </a:r>
                      <a:endParaRPr lang="fr-FR" sz="2400" b="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fr-FR" sz="2400" b="0" dirty="0">
                          <a:solidFill>
                            <a:schemeClr val="tx1"/>
                          </a:solidFill>
                          <a:effectLst/>
                          <a:latin typeface="Comic Sans MS" panose="030F0702030302020204" pitchFamily="66" charset="0"/>
                        </a:rPr>
                        <a:t>Décane</a:t>
                      </a:r>
                      <a:endParaRPr lang="fr-FR" sz="2400" b="0" dirty="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fr-FR" sz="2800" b="0" dirty="0">
                          <a:solidFill>
                            <a:srgbClr val="00B050"/>
                          </a:solidFill>
                          <a:effectLst/>
                          <a:latin typeface="Comic Sans MS" panose="030F0702030302020204" pitchFamily="66" charset="0"/>
                        </a:rPr>
                        <a:t>C</a:t>
                      </a:r>
                      <a:r>
                        <a:rPr lang="fr-FR" sz="2800" b="0" baseline="-25000" dirty="0">
                          <a:solidFill>
                            <a:srgbClr val="00B050"/>
                          </a:solidFill>
                          <a:effectLst/>
                          <a:latin typeface="Comic Sans MS" panose="030F0702030302020204" pitchFamily="66" charset="0"/>
                        </a:rPr>
                        <a:t>10</a:t>
                      </a:r>
                      <a:r>
                        <a:rPr lang="fr-FR" sz="2800" b="0" dirty="0">
                          <a:solidFill>
                            <a:srgbClr val="00B050"/>
                          </a:solidFill>
                          <a:effectLst/>
                          <a:latin typeface="Comic Sans MS" panose="030F0702030302020204" pitchFamily="66" charset="0"/>
                        </a:rPr>
                        <a:t>H</a:t>
                      </a:r>
                      <a:r>
                        <a:rPr lang="fr-FR" sz="2800" b="0" baseline="-25000" dirty="0">
                          <a:solidFill>
                            <a:srgbClr val="00B050"/>
                          </a:solidFill>
                          <a:effectLst/>
                          <a:latin typeface="Comic Sans MS" panose="030F0702030302020204" pitchFamily="66" charset="0"/>
                        </a:rPr>
                        <a:t>22</a:t>
                      </a:r>
                      <a:endParaRPr lang="fr-FR" sz="2800" b="0" dirty="0">
                        <a:solidFill>
                          <a:srgbClr val="00B050"/>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75735873"/>
                  </a:ext>
                </a:extLst>
              </a:tr>
            </a:tbl>
          </a:graphicData>
        </a:graphic>
      </p:graphicFrame>
      <p:sp>
        <p:nvSpPr>
          <p:cNvPr id="4" name="ZoneTexte 3">
            <a:extLst>
              <a:ext uri="{FF2B5EF4-FFF2-40B4-BE49-F238E27FC236}">
                <a16:creationId xmlns:a16="http://schemas.microsoft.com/office/drawing/2014/main" id="{94F5EEAB-C97B-867E-5400-BBA504DF6BF6}"/>
              </a:ext>
            </a:extLst>
          </p:cNvPr>
          <p:cNvSpPr txBox="1"/>
          <p:nvPr/>
        </p:nvSpPr>
        <p:spPr>
          <a:xfrm>
            <a:off x="0" y="3603316"/>
            <a:ext cx="12177346" cy="1259512"/>
          </a:xfrm>
          <a:prstGeom prst="rect">
            <a:avLst/>
          </a:prstGeom>
          <a:noFill/>
        </p:spPr>
        <p:txBody>
          <a:bodyPr wrap="square">
            <a:spAutoFit/>
          </a:bodyPr>
          <a:lstStyle/>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Times New Roman" panose="02020603050405020304" pitchFamily="18" charset="0"/>
              </a:rPr>
              <a:t>Les groupes alkyles sont obtenus en enlevant un atome d'hydrogène à un alcane. On obtient le nom du groupe alkyle en remplaçant la terminaison </a:t>
            </a:r>
            <a:r>
              <a:rPr lang="fr-FR" sz="2400" dirty="0" err="1">
                <a:solidFill>
                  <a:srgbClr val="00B050"/>
                </a:solidFill>
                <a:effectLst/>
                <a:latin typeface="Comic Sans MS" panose="030F0702030302020204" pitchFamily="66" charset="0"/>
                <a:ea typeface="Calibri" panose="020F0502020204030204" pitchFamily="34" charset="0"/>
                <a:cs typeface="Times New Roman" panose="02020603050405020304" pitchFamily="18" charset="0"/>
              </a:rPr>
              <a:t>ane</a:t>
            </a:r>
            <a:r>
              <a:rPr lang="fr-FR" sz="2400" dirty="0">
                <a:effectLst/>
                <a:latin typeface="Comic Sans MS" panose="030F0702030302020204" pitchFamily="66" charset="0"/>
                <a:ea typeface="Calibri" panose="020F0502020204030204" pitchFamily="34" charset="0"/>
                <a:cs typeface="Times New Roman" panose="02020603050405020304" pitchFamily="18" charset="0"/>
              </a:rPr>
              <a:t> de l'alcane par la terminaison </a:t>
            </a:r>
            <a:r>
              <a:rPr lang="fr-FR" sz="2400" dirty="0" err="1">
                <a:solidFill>
                  <a:srgbClr val="00B050"/>
                </a:solidFill>
                <a:effectLst/>
                <a:latin typeface="Comic Sans MS" panose="030F0702030302020204" pitchFamily="66" charset="0"/>
                <a:ea typeface="Calibri" panose="020F0502020204030204" pitchFamily="34" charset="0"/>
                <a:cs typeface="Times New Roman" panose="02020603050405020304" pitchFamily="18" charset="0"/>
              </a:rPr>
              <a:t>yle</a:t>
            </a:r>
            <a:r>
              <a:rPr lang="fr-FR" sz="2400" dirty="0">
                <a:effectLst/>
                <a:latin typeface="Comic Sans MS" panose="030F0702030302020204" pitchFamily="66" charset="0"/>
                <a:ea typeface="Calibri" panose="020F0502020204030204" pitchFamily="34" charset="0"/>
                <a:cs typeface="Times New Roman" panose="02020603050405020304" pitchFamily="18" charset="0"/>
              </a:rPr>
              <a:t>.</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5" name="Tableau 4">
            <a:extLst>
              <a:ext uri="{FF2B5EF4-FFF2-40B4-BE49-F238E27FC236}">
                <a16:creationId xmlns:a16="http://schemas.microsoft.com/office/drawing/2014/main" id="{A214E45D-DAC0-1AB0-250B-CCD30782B218}"/>
              </a:ext>
            </a:extLst>
          </p:cNvPr>
          <p:cNvGraphicFramePr>
            <a:graphicFrameLocks noGrp="1"/>
          </p:cNvGraphicFramePr>
          <p:nvPr>
            <p:extLst>
              <p:ext uri="{D42A27DB-BD31-4B8C-83A1-F6EECF244321}">
                <p14:modId xmlns:p14="http://schemas.microsoft.com/office/powerpoint/2010/main" val="1311513392"/>
              </p:ext>
            </p:extLst>
          </p:nvPr>
        </p:nvGraphicFramePr>
        <p:xfrm>
          <a:off x="2198290" y="5254271"/>
          <a:ext cx="7780765" cy="1222007"/>
        </p:xfrm>
        <a:graphic>
          <a:graphicData uri="http://schemas.openxmlformats.org/drawingml/2006/table">
            <a:tbl>
              <a:tblPr firstRow="1" firstCol="1" lastRow="1" lastCol="1" bandRow="1" bandCol="1">
                <a:tableStyleId>{5C22544A-7EE6-4342-B048-85BDC9FD1C3A}</a:tableStyleId>
              </a:tblPr>
              <a:tblGrid>
                <a:gridCol w="2347404">
                  <a:extLst>
                    <a:ext uri="{9D8B030D-6E8A-4147-A177-3AD203B41FA5}">
                      <a16:colId xmlns:a16="http://schemas.microsoft.com/office/drawing/2014/main" val="2460096641"/>
                    </a:ext>
                  </a:extLst>
                </a:gridCol>
                <a:gridCol w="2347404">
                  <a:extLst>
                    <a:ext uri="{9D8B030D-6E8A-4147-A177-3AD203B41FA5}">
                      <a16:colId xmlns:a16="http://schemas.microsoft.com/office/drawing/2014/main" val="157526477"/>
                    </a:ext>
                  </a:extLst>
                </a:gridCol>
                <a:gridCol w="3085957">
                  <a:extLst>
                    <a:ext uri="{9D8B030D-6E8A-4147-A177-3AD203B41FA5}">
                      <a16:colId xmlns:a16="http://schemas.microsoft.com/office/drawing/2014/main" val="134649579"/>
                    </a:ext>
                  </a:extLst>
                </a:gridCol>
              </a:tblGrid>
              <a:tr h="680537">
                <a:tc>
                  <a:txBody>
                    <a:bodyPr/>
                    <a:lstStyle/>
                    <a:p>
                      <a:pPr algn="ctr">
                        <a:lnSpc>
                          <a:spcPct val="107000"/>
                        </a:lnSpc>
                        <a:spcAft>
                          <a:spcPts val="800"/>
                        </a:spcAft>
                      </a:pPr>
                      <a:r>
                        <a:rPr lang="fr-FR" sz="2400" b="0" dirty="0">
                          <a:effectLst/>
                          <a:latin typeface="Comic Sans MS" panose="030F0702030302020204" pitchFamily="66" charset="0"/>
                        </a:rPr>
                        <a:t>Méthyle</a:t>
                      </a:r>
                      <a:endParaRPr lang="fr-FR" sz="2000" b="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fr-FR" sz="2400" b="0" dirty="0">
                          <a:effectLst/>
                          <a:latin typeface="Comic Sans MS" panose="030F0702030302020204" pitchFamily="66" charset="0"/>
                        </a:rPr>
                        <a:t>Ethyle</a:t>
                      </a:r>
                      <a:endParaRPr lang="fr-FR" sz="2000" b="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fr-FR" sz="2400" b="0" dirty="0">
                          <a:effectLst/>
                          <a:latin typeface="Comic Sans MS" panose="030F0702030302020204" pitchFamily="66" charset="0"/>
                        </a:rPr>
                        <a:t>Propyle</a:t>
                      </a:r>
                      <a:endParaRPr lang="fr-FR" sz="2000" b="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95132402"/>
                  </a:ext>
                </a:extLst>
              </a:tr>
              <a:tr h="541470">
                <a:tc>
                  <a:txBody>
                    <a:bodyPr/>
                    <a:lstStyle/>
                    <a:p>
                      <a:pPr algn="ctr">
                        <a:lnSpc>
                          <a:spcPct val="107000"/>
                        </a:lnSpc>
                        <a:spcAft>
                          <a:spcPts val="800"/>
                        </a:spcAft>
                      </a:pPr>
                      <a:r>
                        <a:rPr lang="fr-FR" sz="2800" dirty="0">
                          <a:solidFill>
                            <a:srgbClr val="00B050"/>
                          </a:solidFill>
                          <a:effectLst/>
                          <a:latin typeface="Comic Sans MS" panose="030F0702030302020204" pitchFamily="66" charset="0"/>
                        </a:rPr>
                        <a:t>-CH</a:t>
                      </a:r>
                      <a:r>
                        <a:rPr lang="fr-FR" sz="2800" baseline="-25000" dirty="0">
                          <a:solidFill>
                            <a:srgbClr val="00B050"/>
                          </a:solidFill>
                          <a:effectLst/>
                          <a:latin typeface="Comic Sans MS" panose="030F0702030302020204" pitchFamily="66" charset="0"/>
                        </a:rPr>
                        <a:t>3</a:t>
                      </a:r>
                      <a:endParaRPr lang="fr-FR" sz="2400" dirty="0">
                        <a:solidFill>
                          <a:srgbClr val="00B050"/>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fr-FR" sz="2800" dirty="0">
                          <a:solidFill>
                            <a:srgbClr val="00B050"/>
                          </a:solidFill>
                          <a:effectLst/>
                          <a:latin typeface="Comic Sans MS" panose="030F0702030302020204" pitchFamily="66" charset="0"/>
                        </a:rPr>
                        <a:t>-CH</a:t>
                      </a:r>
                      <a:r>
                        <a:rPr lang="fr-FR" sz="2800" baseline="-25000" dirty="0">
                          <a:solidFill>
                            <a:srgbClr val="00B050"/>
                          </a:solidFill>
                          <a:effectLst/>
                          <a:latin typeface="Comic Sans MS" panose="030F0702030302020204" pitchFamily="66" charset="0"/>
                        </a:rPr>
                        <a:t>2</a:t>
                      </a:r>
                      <a:r>
                        <a:rPr lang="fr-FR" sz="2800" dirty="0">
                          <a:solidFill>
                            <a:srgbClr val="00B050"/>
                          </a:solidFill>
                          <a:effectLst/>
                          <a:latin typeface="Comic Sans MS" panose="030F0702030302020204" pitchFamily="66" charset="0"/>
                        </a:rPr>
                        <a:t>-CH</a:t>
                      </a:r>
                      <a:r>
                        <a:rPr lang="fr-FR" sz="2800" baseline="-25000" dirty="0">
                          <a:solidFill>
                            <a:srgbClr val="00B050"/>
                          </a:solidFill>
                          <a:effectLst/>
                          <a:latin typeface="Comic Sans MS" panose="030F0702030302020204" pitchFamily="66" charset="0"/>
                        </a:rPr>
                        <a:t>3</a:t>
                      </a:r>
                      <a:endParaRPr lang="fr-FR" sz="2400" dirty="0">
                        <a:solidFill>
                          <a:srgbClr val="00B050"/>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fr-FR" sz="2800" dirty="0">
                          <a:solidFill>
                            <a:srgbClr val="00B050"/>
                          </a:solidFill>
                          <a:effectLst/>
                          <a:latin typeface="Comic Sans MS" panose="030F0702030302020204" pitchFamily="66" charset="0"/>
                        </a:rPr>
                        <a:t>-CH</a:t>
                      </a:r>
                      <a:r>
                        <a:rPr lang="fr-FR" sz="2800" baseline="-25000" dirty="0">
                          <a:solidFill>
                            <a:srgbClr val="00B050"/>
                          </a:solidFill>
                          <a:effectLst/>
                          <a:latin typeface="Comic Sans MS" panose="030F0702030302020204" pitchFamily="66" charset="0"/>
                        </a:rPr>
                        <a:t>2</a:t>
                      </a:r>
                      <a:r>
                        <a:rPr lang="fr-FR" sz="2800" dirty="0">
                          <a:solidFill>
                            <a:srgbClr val="00B050"/>
                          </a:solidFill>
                          <a:effectLst/>
                          <a:latin typeface="Comic Sans MS" panose="030F0702030302020204" pitchFamily="66" charset="0"/>
                        </a:rPr>
                        <a:t>-CH</a:t>
                      </a:r>
                      <a:r>
                        <a:rPr lang="fr-FR" sz="2800" baseline="-25000" dirty="0">
                          <a:solidFill>
                            <a:srgbClr val="00B050"/>
                          </a:solidFill>
                          <a:effectLst/>
                          <a:latin typeface="Comic Sans MS" panose="030F0702030302020204" pitchFamily="66" charset="0"/>
                        </a:rPr>
                        <a:t>2</a:t>
                      </a:r>
                      <a:r>
                        <a:rPr lang="fr-FR" sz="2800" dirty="0">
                          <a:solidFill>
                            <a:srgbClr val="00B050"/>
                          </a:solidFill>
                          <a:effectLst/>
                          <a:latin typeface="Comic Sans MS" panose="030F0702030302020204" pitchFamily="66" charset="0"/>
                        </a:rPr>
                        <a:t>-CH</a:t>
                      </a:r>
                      <a:r>
                        <a:rPr lang="fr-FR" sz="2800" baseline="-25000" dirty="0">
                          <a:solidFill>
                            <a:srgbClr val="00B050"/>
                          </a:solidFill>
                          <a:effectLst/>
                          <a:latin typeface="Comic Sans MS" panose="030F0702030302020204" pitchFamily="66" charset="0"/>
                        </a:rPr>
                        <a:t>3</a:t>
                      </a:r>
                      <a:endParaRPr lang="fr-FR" sz="2400" dirty="0">
                        <a:solidFill>
                          <a:srgbClr val="00B050"/>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7834662"/>
                  </a:ext>
                </a:extLst>
              </a:tr>
            </a:tbl>
          </a:graphicData>
        </a:graphic>
      </p:graphicFrame>
    </p:spTree>
    <p:extLst>
      <p:ext uri="{BB962C8B-B14F-4D97-AF65-F5344CB8AC3E}">
        <p14:creationId xmlns:p14="http://schemas.microsoft.com/office/powerpoint/2010/main" val="1554382694"/>
      </p:ext>
    </p:extLst>
  </p:cSld>
  <p:clrMapOvr>
    <a:masterClrMapping/>
  </p:clrMapOvr>
</p:sld>
</file>

<file path=ppt/theme/theme1.xml><?xml version="1.0" encoding="utf-8"?>
<a:theme xmlns:a="http://schemas.openxmlformats.org/drawingml/2006/main" name="3DFloatVTI">
  <a:themeElements>
    <a:clrScheme name="Float">
      <a:dk1>
        <a:sysClr val="windowText" lastClr="000000"/>
      </a:dk1>
      <a:lt1>
        <a:sysClr val="window" lastClr="FFFFFF"/>
      </a:lt1>
      <a:dk2>
        <a:srgbClr val="1B192E"/>
      </a:dk2>
      <a:lt2>
        <a:srgbClr val="EAE5EB"/>
      </a:lt2>
      <a:accent1>
        <a:srgbClr val="13BE89"/>
      </a:accent1>
      <a:accent2>
        <a:srgbClr val="12B1BF"/>
      </a:accent2>
      <a:accent3>
        <a:srgbClr val="D40AA8"/>
      </a:accent3>
      <a:accent4>
        <a:srgbClr val="B86E62"/>
      </a:accent4>
      <a:accent5>
        <a:srgbClr val="A3A3C1"/>
      </a:accent5>
      <a:accent6>
        <a:srgbClr val="37335B"/>
      </a:accent6>
      <a:hlink>
        <a:srgbClr val="0066FF"/>
      </a:hlink>
      <a:folHlink>
        <a:srgbClr val="666699"/>
      </a:folHlink>
    </a:clrScheme>
    <a:fontScheme name="Float">
      <a:majorFont>
        <a:latin typeface="Walbaum Display"/>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74514806.tgt.Office_50301108_TF33713516_Win32_OJ112196127.potx" id="{22996B42-D21B-4B21-8A2E-2EFD633A6008}" vid="{A1A70CD2-AB8C-4833-8F02-56C7A9672AB5}"/>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_ip_UnifiedCompliancePolicyProperties xmlns="http://schemas.microsoft.com/sharepoint/v3" xsi:nil="true"/>
    <lcf76f155ced4ddcb4097134ff3c332f xmlns="71af3243-3dd4-4a8d-8c0d-dd76da1f02a5">
      <Terms xmlns="http://schemas.microsoft.com/office/infopath/2007/PartnerControls"/>
    </lcf76f155ced4ddcb4097134ff3c332f>
    <TaxCatchAll xmlns="230e9df3-be65-4c73-a93b-d1236ebd677e"/>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8" ma:contentTypeDescription="Create a new document." ma:contentTypeScope="" ma:versionID="22a266b9fa9a230c5a512669d8b298c3">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eddc33fff6b14141ee5c74a0d29ea6a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lcf76f155ced4ddcb4097134ff3c332f" ma:index="24" nillable="true" ma:taxonomy="true" ma:internalName="lcf76f155ced4ddcb4097134ff3c332f" ma:taxonomyFieldName="MediaServiceAITags" ma:displayName="Image Tags" ma:readOnly="false" ma:fieldId="{5cf76f15-5ced-4ddc-b409-7134ff3c332f}" ma:taxonomyMulti="true" ma:sspId="e385fb40-52d4-4fae-9c5b-3e8ff8a5878e" ma:termSetId="09814cd3-568e-4e90-9814-8d621ff8fb84"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5"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0811A92-D464-4AC4-A396-BA73B10CEEAC}">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2.xml><?xml version="1.0" encoding="utf-8"?>
<ds:datastoreItem xmlns:ds="http://schemas.openxmlformats.org/officeDocument/2006/customXml" ds:itemID="{DE4876F9-7AE1-498D-B8FE-1E3AD703D2A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04751AB-E840-446F-8D49-E697067EC887}">
  <ds:schemaRefs>
    <ds:schemaRef ds:uri="http://schemas.microsoft.com/sharepoint/v3/contenttype/forms"/>
  </ds:schemaRefs>
</ds:datastoreItem>
</file>

<file path=docMetadata/LabelInfo.xml><?xml version="1.0" encoding="utf-8"?>
<clbl:labelList xmlns:clbl="http://schemas.microsoft.com/office/2020/mipLabelMetadata">
  <clbl:label id="{f42aa342-8706-4288-bd11-ebb85995028c}" enabled="1" method="Standard" siteId="{72f988bf-86f1-41af-91ab-2d7cd011db47}" contentBits="0" removed="0"/>
</clbl:labelList>
</file>

<file path=docProps/app.xml><?xml version="1.0" encoding="utf-8"?>
<Properties xmlns="http://schemas.openxmlformats.org/officeDocument/2006/extended-properties" xmlns:vt="http://schemas.openxmlformats.org/officeDocument/2006/docPropsVTypes">
  <Template>{31915EBF-C4B5-45D0-BD6E-FCB0B018A46C}tf33713516_win32</Template>
  <TotalTime>1741</TotalTime>
  <Words>3125</Words>
  <Application>Microsoft Office PowerPoint</Application>
  <PresentationFormat>Grand écran</PresentationFormat>
  <Paragraphs>367</Paragraphs>
  <Slides>48</Slides>
  <Notes>1</Notes>
  <HiddenSlides>0</HiddenSlides>
  <MMClips>0</MMClips>
  <ScaleCrop>false</ScaleCrop>
  <HeadingPairs>
    <vt:vector size="8" baseType="variant">
      <vt:variant>
        <vt:lpstr>Polices utilisées</vt:lpstr>
      </vt:variant>
      <vt:variant>
        <vt:i4>7</vt:i4>
      </vt:variant>
      <vt:variant>
        <vt:lpstr>Thème</vt:lpstr>
      </vt:variant>
      <vt:variant>
        <vt:i4>1</vt:i4>
      </vt:variant>
      <vt:variant>
        <vt:lpstr>Serveurs OLE incorporés</vt:lpstr>
      </vt:variant>
      <vt:variant>
        <vt:i4>1</vt:i4>
      </vt:variant>
      <vt:variant>
        <vt:lpstr>Titres des diapositives</vt:lpstr>
      </vt:variant>
      <vt:variant>
        <vt:i4>48</vt:i4>
      </vt:variant>
    </vt:vector>
  </HeadingPairs>
  <TitlesOfParts>
    <vt:vector size="57" baseType="lpstr">
      <vt:lpstr>Arial</vt:lpstr>
      <vt:lpstr>Calibri</vt:lpstr>
      <vt:lpstr>Cambria Math</vt:lpstr>
      <vt:lpstr>Comic Sans MS</vt:lpstr>
      <vt:lpstr>Gill Sans MT</vt:lpstr>
      <vt:lpstr>Symbol</vt:lpstr>
      <vt:lpstr>Walbaum Display</vt:lpstr>
      <vt:lpstr>3DFloatVTI</vt:lpstr>
      <vt:lpstr>CS ChemDraw Drawing</vt:lpstr>
      <vt:lpstr>STRUCTURE DES ENTITES ORGANIQUES  SPECTRES INFRA-ROUGES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STRUCTURE DES ENTITES ORGANIQUES  SPECTRES INFRA-ROUGES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LENTILLES MINCES</dc:title>
  <dc:creator>Thierry Chauvet</dc:creator>
  <cp:lastModifiedBy>Thierry Chauvet</cp:lastModifiedBy>
  <cp:revision>43</cp:revision>
  <dcterms:created xsi:type="dcterms:W3CDTF">2022-09-17T08:20:32Z</dcterms:created>
  <dcterms:modified xsi:type="dcterms:W3CDTF">2024-01-24T16:53:36Z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